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1"/>
  </p:notesMasterIdLst>
  <p:handoutMasterIdLst>
    <p:handoutMasterId r:id="rId22"/>
  </p:handoutMasterIdLst>
  <p:sldIdLst>
    <p:sldId id="2076136938" r:id="rId5"/>
    <p:sldId id="2076136939" r:id="rId6"/>
    <p:sldId id="2076136953" r:id="rId7"/>
    <p:sldId id="2076136940" r:id="rId8"/>
    <p:sldId id="2076136946" r:id="rId9"/>
    <p:sldId id="2076136947" r:id="rId10"/>
    <p:sldId id="2076136949" r:id="rId11"/>
    <p:sldId id="2076136950" r:id="rId12"/>
    <p:sldId id="2076136948" r:id="rId13"/>
    <p:sldId id="2076136943" r:id="rId14"/>
    <p:sldId id="2076136959" r:id="rId15"/>
    <p:sldId id="2076136952" r:id="rId16"/>
    <p:sldId id="2076136957" r:id="rId17"/>
    <p:sldId id="2076136956" r:id="rId18"/>
    <p:sldId id="2076136954" r:id="rId19"/>
    <p:sldId id="2076136955"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3619F6-9440-4E70-96AC-6C1473632E8C}">
          <p14:sldIdLst>
            <p14:sldId id="2076136938"/>
            <p14:sldId id="2076136939"/>
            <p14:sldId id="2076136953"/>
            <p14:sldId id="2076136940"/>
          </p14:sldIdLst>
        </p14:section>
        <p14:section name="Setup" id="{0164701E-5820-451A-BE97-02659C89AFA9}">
          <p14:sldIdLst>
            <p14:sldId id="2076136946"/>
            <p14:sldId id="2076136947"/>
            <p14:sldId id="2076136949"/>
            <p14:sldId id="2076136950"/>
            <p14:sldId id="2076136948"/>
            <p14:sldId id="2076136943"/>
          </p14:sldIdLst>
        </p14:section>
        <p14:section name="What to do once its working" id="{ABFB2352-B3CB-454A-BB04-ABD7119A1EB0}">
          <p14:sldIdLst>
            <p14:sldId id="2076136959"/>
            <p14:sldId id="2076136952"/>
            <p14:sldId id="2076136957"/>
            <p14:sldId id="2076136956"/>
          </p14:sldIdLst>
        </p14:section>
        <p14:section name="Conclusion" id="{51C1F0B7-657D-4C9E-953C-DA379EB2D9B2}">
          <p14:sldIdLst>
            <p14:sldId id="2076136954"/>
            <p14:sldId id="20761369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avid Delmar (Allyis Inc)" initials="DD(I" lastIdx="7" clrIdx="4">
    <p:extLst>
      <p:ext uri="{19B8F6BF-5375-455C-9EA6-DF929625EA0E}">
        <p15:presenceInfo xmlns:p15="http://schemas.microsoft.com/office/powerpoint/2012/main" userId="S-1-5-21-2127521184-1604012920-1887927527-12392782" providerId="AD"/>
      </p:ext>
    </p:extLst>
  </p:cmAuthor>
  <p:cmAuthor id="5" name="Author" initials="A" lastIdx="191" clrIdx="5"/>
  <p:cmAuthor id="6" name="David Delmar (Allyis Inc)" initials="DD(I [2]" lastIdx="2" clrIdx="6">
    <p:extLst>
      <p:ext uri="{19B8F6BF-5375-455C-9EA6-DF929625EA0E}">
        <p15:presenceInfo xmlns:p15="http://schemas.microsoft.com/office/powerpoint/2012/main" userId="S::v-dadelm@microsoft.com::ca83f9da-22b2-4cdf-841a-ec68795729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B900"/>
    <a:srgbClr val="0077FF"/>
    <a:srgbClr val="FFB900"/>
    <a:srgbClr val="D2D2D2"/>
    <a:srgbClr val="0078D4"/>
    <a:srgbClr val="9BF00B"/>
    <a:srgbClr val="107C10"/>
    <a:srgbClr val="054B16"/>
    <a:srgbClr val="737373"/>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8AA9A8-C0B0-43A6-9045-22208897038B}" v="586" dt="2020-05-06T22:11:08.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15" autoAdjust="0"/>
    <p:restoredTop sz="93737" autoAdjust="0"/>
  </p:normalViewPr>
  <p:slideViewPr>
    <p:cSldViewPr snapToGrid="0">
      <p:cViewPr varScale="1">
        <p:scale>
          <a:sx n="107" d="100"/>
          <a:sy n="107" d="100"/>
        </p:scale>
        <p:origin x="1092"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8442" y="22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5/13/2020 5:40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5/13/2020 4:56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5/13/2020 4:56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0421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C36C-5891-DA46-9527-8814FD0739F4}"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56474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5/13/2020 4:56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9572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5/13/2020 4:56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6690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8" name="Footer Placeholder 7"/>
          <p:cNvSpPr>
            <a:spLocks noGrp="1"/>
          </p:cNvSpPr>
          <p:nvPr>
            <p:ph type="ftr" sz="quarter" idx="13"/>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4"/>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4F01560-87C0-4F5C-A8D4-49B8CF15AF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Header Placeholder 9"/>
          <p:cNvSpPr>
            <a:spLocks noGrp="1"/>
          </p:cNvSpPr>
          <p:nvPr>
            <p:ph type="hdr" sz="quarter" idx="15"/>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Optum</a:t>
            </a:r>
          </a:p>
        </p:txBody>
      </p:sp>
      <p:sp>
        <p:nvSpPr>
          <p:cNvPr id="11" name="Date Placeholder 10"/>
          <p:cNvSpPr>
            <a:spLocks noGrp="1"/>
          </p:cNvSpPr>
          <p:nvPr>
            <p:ph type="dt" idx="16"/>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67E0ACA-9BC8-4CF7-B1A0-565FC7CEA22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5/13/2020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02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8" name="Footer Placeholder 7"/>
          <p:cNvSpPr>
            <a:spLocks noGrp="1"/>
          </p:cNvSpPr>
          <p:nvPr>
            <p:ph type="ftr" sz="quarter" idx="13"/>
          </p:nvPr>
        </p:nvSpPr>
        <p:spPr/>
        <p:txBody>
          <a:bodyPr/>
          <a:lstStyle/>
          <a:p>
            <a:endParaRPr lang="en-US"/>
          </a:p>
        </p:txBody>
      </p:sp>
      <p:sp>
        <p:nvSpPr>
          <p:cNvPr id="9" name="Slide Number Placeholder 8"/>
          <p:cNvSpPr>
            <a:spLocks noGrp="1"/>
          </p:cNvSpPr>
          <p:nvPr>
            <p:ph type="sldNum" sz="quarter" idx="14"/>
          </p:nvPr>
        </p:nvSpPr>
        <p:spPr/>
        <p:txBody>
          <a:bodyPr/>
          <a:lstStyle/>
          <a:p>
            <a:fld id="{D4F01560-87C0-4F5C-A8D4-49B8CF15AF9C}" type="slidenum">
              <a:rPr lang="en-US" smtClean="0"/>
              <a:pPr/>
              <a:t>15</a:t>
            </a:fld>
            <a:endParaRPr lang="en-US"/>
          </a:p>
        </p:txBody>
      </p:sp>
      <p:sp>
        <p:nvSpPr>
          <p:cNvPr id="10" name="Header Placeholder 9"/>
          <p:cNvSpPr>
            <a:spLocks noGrp="1"/>
          </p:cNvSpPr>
          <p:nvPr>
            <p:ph type="hdr" sz="quarter" idx="15"/>
          </p:nvPr>
        </p:nvSpPr>
        <p:spPr/>
        <p:txBody>
          <a:bodyPr/>
          <a:lstStyle/>
          <a:p>
            <a:r>
              <a:rPr lang="en-US"/>
              <a:t>Optum</a:t>
            </a:r>
          </a:p>
        </p:txBody>
      </p:sp>
      <p:sp>
        <p:nvSpPr>
          <p:cNvPr id="11" name="Date Placeholder 10"/>
          <p:cNvSpPr>
            <a:spLocks noGrp="1"/>
          </p:cNvSpPr>
          <p:nvPr>
            <p:ph type="dt" idx="16"/>
          </p:nvPr>
        </p:nvSpPr>
        <p:spPr/>
        <p:txBody>
          <a:bodyPr/>
          <a:lstStyle/>
          <a:p>
            <a:fld id="{567E0ACA-9BC8-4CF7-B1A0-565FC7CEA226}" type="datetime1">
              <a:rPr lang="en-US" smtClean="0"/>
              <a:t>5/13/2020</a:t>
            </a:fld>
            <a:endParaRPr lang="en-US"/>
          </a:p>
        </p:txBody>
      </p:sp>
    </p:spTree>
    <p:extLst>
      <p:ext uri="{BB962C8B-B14F-4D97-AF65-F5344CB8AC3E}">
        <p14:creationId xmlns:p14="http://schemas.microsoft.com/office/powerpoint/2010/main" val="275641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ernal">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a:xfrm>
            <a:off x="588263" y="0"/>
            <a:ext cx="11018520" cy="1172629"/>
          </a:xfrm>
        </p:spPr>
        <p:txBody>
          <a:bodyPr tIns="64008"/>
          <a:lstStyle>
            <a:lvl1pPr>
              <a:defRPr sz="7200" cap="all" baseline="0">
                <a:solidFill>
                  <a:schemeClr val="bg1"/>
                </a:solidFill>
                <a:latin typeface="Segoe UI Semilight" panose="020B0402040204020203" pitchFamily="34" charset="0"/>
                <a:cs typeface="Segoe UI Semilight" panose="020B0402040204020203" pitchFamily="34" charset="0"/>
              </a:defRPr>
            </a:lvl1pPr>
          </a:lstStyle>
          <a:p>
            <a:r>
              <a:rPr lang="en-US"/>
              <a:t>Click to edit title</a:t>
            </a:r>
          </a:p>
        </p:txBody>
      </p:sp>
      <p:sp>
        <p:nvSpPr>
          <p:cNvPr id="39" name="Text Placeholder 3">
            <a:extLst>
              <a:ext uri="{FF2B5EF4-FFF2-40B4-BE49-F238E27FC236}">
                <a16:creationId xmlns:a16="http://schemas.microsoft.com/office/drawing/2014/main" id="{35E98D00-CE1C-4965-A266-BF25A9F3FCC9}"/>
              </a:ext>
            </a:extLst>
          </p:cNvPr>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Microsoft logo">
            <a:extLst>
              <a:ext uri="{FF2B5EF4-FFF2-40B4-BE49-F238E27FC236}">
                <a16:creationId xmlns:a16="http://schemas.microsoft.com/office/drawing/2014/main" id="{6449033C-3CDC-47AC-8784-660669A3F859}"/>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24" name="Group 23">
              <a:extLst>
                <a:ext uri="{FF2B5EF4-FFF2-40B4-BE49-F238E27FC236}">
                  <a16:creationId xmlns:a16="http://schemas.microsoft.com/office/drawing/2014/main" id="{46A10E53-7F1C-4AA7-A864-B751CBDB6183}"/>
                </a:ext>
              </a:extLst>
            </p:cNvPr>
            <p:cNvGrpSpPr/>
            <p:nvPr userDrawn="1"/>
          </p:nvGrpSpPr>
          <p:grpSpPr>
            <a:xfrm>
              <a:off x="10690833" y="6332298"/>
              <a:ext cx="918555" cy="180785"/>
              <a:chOff x="10690833" y="6332298"/>
              <a:chExt cx="918555" cy="180785"/>
            </a:xfrm>
          </p:grpSpPr>
          <p:sp>
            <p:nvSpPr>
              <p:cNvPr id="30" name="Freeform: Shape 29">
                <a:extLst>
                  <a:ext uri="{FF2B5EF4-FFF2-40B4-BE49-F238E27FC236}">
                    <a16:creationId xmlns:a16="http://schemas.microsoft.com/office/drawing/2014/main" id="{55D99E2C-06E9-48FD-8CFC-FCE0126FFD62}"/>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25DD91B-FD09-45B2-83EE-596D7E27CE5E}"/>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BC34861-E30A-4608-8D6B-F8555949CF9D}"/>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6AA9465-5440-4D1C-8BC1-8EE04436A959}"/>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481C16F-0A53-4824-870F-68FDF1F34A55}"/>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791395D-8D3A-4829-A04D-4304B530F196}"/>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2C5EB2-83ED-490C-A5CB-3453055542F9}"/>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3226259-49F3-4AB6-BACE-F2F9F6A3C001}"/>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B533B47-8A10-4223-B034-0FA17E95C825}"/>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1F96ED55-EFF5-4414-AD2F-D300FF87AF21}"/>
                </a:ext>
              </a:extLst>
            </p:cNvPr>
            <p:cNvGrpSpPr/>
            <p:nvPr userDrawn="1"/>
          </p:nvGrpSpPr>
          <p:grpSpPr>
            <a:xfrm>
              <a:off x="10338670" y="6289993"/>
              <a:ext cx="274255" cy="274320"/>
              <a:chOff x="1145381" y="1213104"/>
              <a:chExt cx="810768" cy="810959"/>
            </a:xfrm>
          </p:grpSpPr>
          <p:sp>
            <p:nvSpPr>
              <p:cNvPr id="26" name="Freeform: Shape 25">
                <a:extLst>
                  <a:ext uri="{FF2B5EF4-FFF2-40B4-BE49-F238E27FC236}">
                    <a16:creationId xmlns:a16="http://schemas.microsoft.com/office/drawing/2014/main" id="{EA6798C3-6DF5-4089-B229-00C5D7D2347E}"/>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7521ED2-50B8-428F-A533-BE74769D9AC6}"/>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20E842-730C-44F2-B68D-3D36C917C0F4}"/>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42DB31-9066-4401-B80B-0FDA4A40A128}"/>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17079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full photo">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0" y="0"/>
            <a:ext cx="12192000" cy="6858000"/>
          </a:xfrm>
          <a:blipFill>
            <a:blip r:embed="rId2"/>
            <a:stretch>
              <a:fillRect/>
            </a:stretch>
          </a:blipFill>
        </p:spPr>
        <p:txBody>
          <a:bodyPr tIns="2743200" anchor="t">
            <a:noAutofit/>
          </a:bodyPr>
          <a:lstStyle>
            <a:lvl1pPr marL="0" indent="0" algn="ctr">
              <a:buNone/>
              <a:defRPr sz="2400">
                <a:latin typeface="+mj-lt"/>
              </a:defRPr>
            </a:lvl1pPr>
          </a:lstStyle>
          <a:p>
            <a:r>
              <a:rPr lang="en-US"/>
              <a:t>Click icon to add picture</a:t>
            </a:r>
          </a:p>
        </p:txBody>
      </p:sp>
      <p:grpSp>
        <p:nvGrpSpPr>
          <p:cNvPr id="42" name="Microsoft logo">
            <a:extLst>
              <a:ext uri="{FF2B5EF4-FFF2-40B4-BE49-F238E27FC236}">
                <a16:creationId xmlns:a16="http://schemas.microsoft.com/office/drawing/2014/main" id="{2DC7B30F-D1E7-4D5B-B805-D7C394CE713E}"/>
              </a:ext>
              <a:ext uri="{C183D7F6-B498-43B3-948B-1728B52AA6E4}">
                <adec:decorative xmlns:adec="http://schemas.microsoft.com/office/drawing/2017/decorative" val="1"/>
              </a:ext>
            </a:extLst>
          </p:cNvPr>
          <p:cNvGrpSpPr>
            <a:grpSpLocks noChangeAspect="1"/>
          </p:cNvGrpSpPr>
          <p:nvPr userDrawn="1"/>
        </p:nvGrpSpPr>
        <p:grpSpPr>
          <a:xfrm>
            <a:off x="584723" y="585216"/>
            <a:ext cx="1355433" cy="292608"/>
            <a:chOff x="1145381" y="1213104"/>
            <a:chExt cx="3756565" cy="810959"/>
          </a:xfrm>
        </p:grpSpPr>
        <p:grpSp>
          <p:nvGrpSpPr>
            <p:cNvPr id="43" name="Group 42">
              <a:extLst>
                <a:ext uri="{FF2B5EF4-FFF2-40B4-BE49-F238E27FC236}">
                  <a16:creationId xmlns:a16="http://schemas.microsoft.com/office/drawing/2014/main" id="{90EE551E-2074-4F07-878D-EE2BAA1D54B0}"/>
                </a:ext>
              </a:extLst>
            </p:cNvPr>
            <p:cNvGrpSpPr/>
            <p:nvPr userDrawn="1"/>
          </p:nvGrpSpPr>
          <p:grpSpPr>
            <a:xfrm>
              <a:off x="2186464" y="1338168"/>
              <a:ext cx="2715482" cy="534447"/>
              <a:chOff x="2186464" y="1338168"/>
              <a:chExt cx="2715482" cy="534447"/>
            </a:xfrm>
          </p:grpSpPr>
          <p:sp>
            <p:nvSpPr>
              <p:cNvPr id="49" name="Freeform: Shape 48">
                <a:extLst>
                  <a:ext uri="{FF2B5EF4-FFF2-40B4-BE49-F238E27FC236}">
                    <a16:creationId xmlns:a16="http://schemas.microsoft.com/office/drawing/2014/main" id="{40C7DD23-1147-47E5-AB21-FE22353CA359}"/>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C36935-33CE-4AF1-BBE0-66AF4F73417D}"/>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4468AF5-A131-4C58-9146-B0E6FDF2AF11}"/>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CE5B6E8-B0CC-4807-802F-39AD1DF9AB3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9A4FA78-B353-49C8-84D5-DF32E2D06F56}"/>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469E722-B234-4BD5-802D-B0F98450DF00}"/>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85E89E5-3CF7-4EB0-9ED9-6D80FD75303D}"/>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F06CFE-65F0-4499-A910-654776B04AC1}"/>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99839E-E756-4FCD-8E21-0D04E458364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16617D82-4424-4F17-BA3A-DD80D24E5C39}"/>
                </a:ext>
              </a:extLst>
            </p:cNvPr>
            <p:cNvGrpSpPr/>
            <p:nvPr userDrawn="1"/>
          </p:nvGrpSpPr>
          <p:grpSpPr>
            <a:xfrm>
              <a:off x="1145381" y="1213104"/>
              <a:ext cx="810768" cy="810959"/>
              <a:chOff x="1145381" y="1213104"/>
              <a:chExt cx="810768" cy="810959"/>
            </a:xfrm>
          </p:grpSpPr>
          <p:sp>
            <p:nvSpPr>
              <p:cNvPr id="45" name="Freeform: Shape 44">
                <a:extLst>
                  <a:ext uri="{FF2B5EF4-FFF2-40B4-BE49-F238E27FC236}">
                    <a16:creationId xmlns:a16="http://schemas.microsoft.com/office/drawing/2014/main" id="{58C182FD-796D-4AD0-894D-D2F282EA73B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893AB82-719F-453D-B274-531C4588F8B4}"/>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19F1EEF-9D67-4B16-B94B-F3CC485D3AF7}"/>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1E54F77-4CD1-442A-BC9A-6A2619EA2F1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 or speaker name</a:t>
            </a:r>
          </a:p>
        </p:txBody>
      </p:sp>
    </p:spTree>
    <p:extLst>
      <p:ext uri="{BB962C8B-B14F-4D97-AF65-F5344CB8AC3E}">
        <p14:creationId xmlns:p14="http://schemas.microsoft.com/office/powerpoint/2010/main" val="1905254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photo white color2">
    <p:bg>
      <p:bgRef idx="1001">
        <a:schemeClr val="bg1"/>
      </p:bgRef>
    </p:bg>
    <p:spTree>
      <p:nvGrpSpPr>
        <p:cNvPr id="1" name=""/>
        <p:cNvGrpSpPr/>
        <p:nvPr/>
      </p:nvGrpSpPr>
      <p:grpSpPr>
        <a:xfrm>
          <a:off x="0" y="0"/>
          <a:ext cx="0" cy="0"/>
          <a:chOff x="0" y="0"/>
          <a:chExt cx="0" cy="0"/>
        </a:xfrm>
      </p:grpSpPr>
      <p:grpSp>
        <p:nvGrpSpPr>
          <p:cNvPr id="27" name="Microsoft logo">
            <a:extLst>
              <a:ext uri="{FF2B5EF4-FFF2-40B4-BE49-F238E27FC236}">
                <a16:creationId xmlns:a16="http://schemas.microsoft.com/office/drawing/2014/main" id="{DDB717DA-67C2-444C-955A-3952A3B0D788}"/>
              </a:ext>
              <a:ext uri="{C183D7F6-B498-43B3-948B-1728B52AA6E4}">
                <adec:decorative xmlns:adec="http://schemas.microsoft.com/office/drawing/2017/decorative" val="1"/>
              </a:ext>
            </a:extLst>
          </p:cNvPr>
          <p:cNvGrpSpPr>
            <a:grpSpLocks noChangeAspect="1"/>
          </p:cNvGrpSpPr>
          <p:nvPr userDrawn="1"/>
        </p:nvGrpSpPr>
        <p:grpSpPr>
          <a:xfrm>
            <a:off x="584723" y="585216"/>
            <a:ext cx="1355433" cy="292608"/>
            <a:chOff x="1145381" y="1213104"/>
            <a:chExt cx="3756565" cy="810959"/>
          </a:xfrm>
        </p:grpSpPr>
        <p:grpSp>
          <p:nvGrpSpPr>
            <p:cNvPr id="24" name="Group 23">
              <a:extLst>
                <a:ext uri="{FF2B5EF4-FFF2-40B4-BE49-F238E27FC236}">
                  <a16:creationId xmlns:a16="http://schemas.microsoft.com/office/drawing/2014/main" id="{957292CA-2B56-4434-8B8C-6C9D0074A75B}"/>
                </a:ext>
              </a:extLst>
            </p:cNvPr>
            <p:cNvGrpSpPr/>
            <p:nvPr userDrawn="1"/>
          </p:nvGrpSpPr>
          <p:grpSpPr>
            <a:xfrm>
              <a:off x="2186464" y="1338168"/>
              <a:ext cx="2715482" cy="534447"/>
              <a:chOff x="2186464" y="1338168"/>
              <a:chExt cx="2715482" cy="534447"/>
            </a:xfrm>
          </p:grpSpPr>
          <p:sp>
            <p:nvSpPr>
              <p:cNvPr id="9" name="Freeform: Shape 8">
                <a:extLst>
                  <a:ext uri="{FF2B5EF4-FFF2-40B4-BE49-F238E27FC236}">
                    <a16:creationId xmlns:a16="http://schemas.microsoft.com/office/drawing/2014/main" id="{50DAFCDC-37D4-4FEA-8624-BB29F9CD02C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C135D50-EF52-4D02-966D-911D8F69F4F9}"/>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D52DFF8-E8D3-40F4-88B8-AAF7E840B16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C38EE20-1943-44DC-B808-59AFFC6C434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4059616-FE18-41E5-93BD-F40D4222F116}"/>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A0D65CF-62EB-4A1A-AD7A-2BC56504C4B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9EDA220-432C-4FC0-8795-69FCC9268B5E}"/>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C984F17-BD73-4493-B7BC-C33BD06454F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0081D5A-3680-4228-A156-AD3EFB2325FE}"/>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F72B533-3C36-431F-9957-A4C821DE2FAC}"/>
                </a:ext>
              </a:extLst>
            </p:cNvPr>
            <p:cNvGrpSpPr/>
            <p:nvPr userDrawn="1"/>
          </p:nvGrpSpPr>
          <p:grpSpPr>
            <a:xfrm>
              <a:off x="1145381" y="1213104"/>
              <a:ext cx="810768" cy="810959"/>
              <a:chOff x="1145381" y="1213104"/>
              <a:chExt cx="810768" cy="810959"/>
            </a:xfrm>
          </p:grpSpPr>
          <p:sp>
            <p:nvSpPr>
              <p:cNvPr id="19" name="Freeform: Shape 18">
                <a:extLst>
                  <a:ext uri="{FF2B5EF4-FFF2-40B4-BE49-F238E27FC236}">
                    <a16:creationId xmlns:a16="http://schemas.microsoft.com/office/drawing/2014/main" id="{2D870DEA-51CB-409F-9831-058F72F2800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E6B71BA-FDD2-447D-86AC-E64253388B3D}"/>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AA4A958-B0A9-4901-87D6-9E8EA0CD34B7}"/>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8C24DC8-8724-47DB-8CA2-CE4A781CD5D5}"/>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 or speaker name</a:t>
            </a:r>
          </a:p>
        </p:txBody>
      </p:sp>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416395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hoto white color2 low">
    <p:bg>
      <p:bgRef idx="1001">
        <a:schemeClr val="bg1"/>
      </p:bgRef>
    </p:bg>
    <p:spTree>
      <p:nvGrpSpPr>
        <p:cNvPr id="1" name=""/>
        <p:cNvGrpSpPr/>
        <p:nvPr/>
      </p:nvGrpSpPr>
      <p:grpSpPr>
        <a:xfrm>
          <a:off x="0" y="0"/>
          <a:ext cx="0" cy="0"/>
          <a:chOff x="0" y="0"/>
          <a:chExt cx="0" cy="0"/>
        </a:xfrm>
      </p:grpSpPr>
      <p:grpSp>
        <p:nvGrpSpPr>
          <p:cNvPr id="27" name="Microsoft logo">
            <a:extLst>
              <a:ext uri="{FF2B5EF4-FFF2-40B4-BE49-F238E27FC236}">
                <a16:creationId xmlns:a16="http://schemas.microsoft.com/office/drawing/2014/main" id="{DDB717DA-67C2-444C-955A-3952A3B0D788}"/>
              </a:ext>
              <a:ext uri="{C183D7F6-B498-43B3-948B-1728B52AA6E4}">
                <adec:decorative xmlns:adec="http://schemas.microsoft.com/office/drawing/2017/decorative" val="1"/>
              </a:ext>
            </a:extLst>
          </p:cNvPr>
          <p:cNvGrpSpPr>
            <a:grpSpLocks noChangeAspect="1"/>
          </p:cNvGrpSpPr>
          <p:nvPr userDrawn="1"/>
        </p:nvGrpSpPr>
        <p:grpSpPr>
          <a:xfrm>
            <a:off x="584723" y="585216"/>
            <a:ext cx="1355433" cy="292608"/>
            <a:chOff x="1145381" y="1213104"/>
            <a:chExt cx="3756565" cy="810959"/>
          </a:xfrm>
        </p:grpSpPr>
        <p:grpSp>
          <p:nvGrpSpPr>
            <p:cNvPr id="24" name="Group 23">
              <a:extLst>
                <a:ext uri="{FF2B5EF4-FFF2-40B4-BE49-F238E27FC236}">
                  <a16:creationId xmlns:a16="http://schemas.microsoft.com/office/drawing/2014/main" id="{957292CA-2B56-4434-8B8C-6C9D0074A75B}"/>
                </a:ext>
              </a:extLst>
            </p:cNvPr>
            <p:cNvGrpSpPr/>
            <p:nvPr userDrawn="1"/>
          </p:nvGrpSpPr>
          <p:grpSpPr>
            <a:xfrm>
              <a:off x="2186464" y="1338168"/>
              <a:ext cx="2715482" cy="534447"/>
              <a:chOff x="2186464" y="1338168"/>
              <a:chExt cx="2715482" cy="534447"/>
            </a:xfrm>
          </p:grpSpPr>
          <p:sp>
            <p:nvSpPr>
              <p:cNvPr id="9" name="Freeform: Shape 8">
                <a:extLst>
                  <a:ext uri="{FF2B5EF4-FFF2-40B4-BE49-F238E27FC236}">
                    <a16:creationId xmlns:a16="http://schemas.microsoft.com/office/drawing/2014/main" id="{50DAFCDC-37D4-4FEA-8624-BB29F9CD02C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C135D50-EF52-4D02-966D-911D8F69F4F9}"/>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D52DFF8-E8D3-40F4-88B8-AAF7E840B16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C38EE20-1943-44DC-B808-59AFFC6C434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4059616-FE18-41E5-93BD-F40D4222F116}"/>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A0D65CF-62EB-4A1A-AD7A-2BC56504C4B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9EDA220-432C-4FC0-8795-69FCC9268B5E}"/>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C984F17-BD73-4493-B7BC-C33BD06454F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0081D5A-3680-4228-A156-AD3EFB2325FE}"/>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F72B533-3C36-431F-9957-A4C821DE2FAC}"/>
                </a:ext>
              </a:extLst>
            </p:cNvPr>
            <p:cNvGrpSpPr/>
            <p:nvPr userDrawn="1"/>
          </p:nvGrpSpPr>
          <p:grpSpPr>
            <a:xfrm>
              <a:off x="1145381" y="1213104"/>
              <a:ext cx="810768" cy="810959"/>
              <a:chOff x="1145381" y="1213104"/>
              <a:chExt cx="810768" cy="810959"/>
            </a:xfrm>
          </p:grpSpPr>
          <p:sp>
            <p:nvSpPr>
              <p:cNvPr id="19" name="Freeform: Shape 18">
                <a:extLst>
                  <a:ext uri="{FF2B5EF4-FFF2-40B4-BE49-F238E27FC236}">
                    <a16:creationId xmlns:a16="http://schemas.microsoft.com/office/drawing/2014/main" id="{2D870DEA-51CB-409F-9831-058F72F2800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E6B71BA-FDD2-447D-86AC-E64253388B3D}"/>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AA4A958-B0A9-4901-87D6-9E8EA0CD34B7}"/>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8C24DC8-8724-47DB-8CA2-CE4A781CD5D5}"/>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788" y="2659975"/>
            <a:ext cx="4167887" cy="1292662"/>
          </a:xfrm>
        </p:spPr>
        <p:txBody>
          <a:bodyPr anchor="b" anchorCtr="0">
            <a:spAutoFit/>
          </a:bodyPr>
          <a:lstStyle>
            <a:lvl1pPr>
              <a:defRPr sz="4200">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1567" y="4381500"/>
            <a:ext cx="4164583"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 or speaker name</a:t>
            </a:r>
          </a:p>
        </p:txBody>
      </p:sp>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693365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760">
          <p15:clr>
            <a:srgbClr val="FBAE40"/>
          </p15:clr>
        </p15:guide>
        <p15:guide id="6" orient="horz" pos="2229">
          <p15:clr>
            <a:srgbClr val="5ACBF0"/>
          </p15:clr>
        </p15:guide>
        <p15:guide id="7" pos="2996">
          <p15:clr>
            <a:srgbClr val="5ACBF0"/>
          </p15:clr>
        </p15:guide>
        <p15:guide id="8"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photo color2">
    <p:bg>
      <p:bgPr>
        <a:solidFill>
          <a:schemeClr val="accent3"/>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5"/>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751733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photo color2 low">
    <p:bg>
      <p:bgPr>
        <a:solidFill>
          <a:schemeClr val="accent3"/>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0421" y="2659975"/>
            <a:ext cx="4167887" cy="1292662"/>
          </a:xfrm>
        </p:spPr>
        <p:txBody>
          <a:bodyPr anchor="b" anchorCtr="0">
            <a:spAutoFit/>
          </a:bodyPr>
          <a:lstStyle>
            <a:lvl1pPr>
              <a:defRPr sz="4200">
                <a:solidFill>
                  <a:schemeClr val="accent5"/>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200" y="43815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64256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orient="horz" pos="27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photo K color2">
    <p:bg>
      <p:bgPr>
        <a:solidFill>
          <a:schemeClr val="tx1"/>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5"/>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4050731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K color2 low">
    <p:bg>
      <p:bgPr>
        <a:solidFill>
          <a:schemeClr val="tx1"/>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0421" y="2659975"/>
            <a:ext cx="4167887" cy="1292662"/>
          </a:xfrm>
        </p:spPr>
        <p:txBody>
          <a:bodyPr anchor="b" anchorCtr="0">
            <a:spAutoFit/>
          </a:bodyPr>
          <a:lstStyle>
            <a:lvl1pPr>
              <a:defRPr sz="4200">
                <a:solidFill>
                  <a:schemeClr val="accent5"/>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200" y="43815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425569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orient="horz" pos="2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iddle horizontal photo color2">
    <p:bg>
      <p:bgPr>
        <a:solidFill>
          <a:schemeClr val="accent3"/>
        </a:solidFill>
        <a:effectLst/>
      </p:bgPr>
    </p:bg>
    <p:spTree>
      <p:nvGrpSpPr>
        <p:cNvPr id="1" name=""/>
        <p:cNvGrpSpPr/>
        <p:nvPr/>
      </p:nvGrpSpPr>
      <p:grpSpPr>
        <a:xfrm>
          <a:off x="0" y="0"/>
          <a:ext cx="0" cy="0"/>
          <a:chOff x="0" y="0"/>
          <a:chExt cx="0" cy="0"/>
        </a:xfrm>
      </p:grpSpPr>
      <p:grpSp>
        <p:nvGrpSpPr>
          <p:cNvPr id="21" name="Microsoft logo">
            <a:extLst>
              <a:ext uri="{FF2B5EF4-FFF2-40B4-BE49-F238E27FC236}">
                <a16:creationId xmlns:a16="http://schemas.microsoft.com/office/drawing/2014/main" id="{71820786-AC9B-4180-B76C-97D62D14B1C4}"/>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38" name="Group 37">
              <a:extLst>
                <a:ext uri="{FF2B5EF4-FFF2-40B4-BE49-F238E27FC236}">
                  <a16:creationId xmlns:a16="http://schemas.microsoft.com/office/drawing/2014/main" id="{49790B15-6A97-46D2-B4C7-6954AAC4A895}"/>
                </a:ext>
              </a:extLst>
            </p:cNvPr>
            <p:cNvGrpSpPr/>
            <p:nvPr userDrawn="1"/>
          </p:nvGrpSpPr>
          <p:grpSpPr>
            <a:xfrm>
              <a:off x="960364" y="630341"/>
              <a:ext cx="979792" cy="192838"/>
              <a:chOff x="960364" y="630341"/>
              <a:chExt cx="979792" cy="192838"/>
            </a:xfrm>
          </p:grpSpPr>
          <p:sp>
            <p:nvSpPr>
              <p:cNvPr id="44" name="Freeform: Shape 43">
                <a:extLst>
                  <a:ext uri="{FF2B5EF4-FFF2-40B4-BE49-F238E27FC236}">
                    <a16:creationId xmlns:a16="http://schemas.microsoft.com/office/drawing/2014/main" id="{3B9D4EC9-823B-4EE4-958D-B2D11E9DF7F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EFBF158-0D51-42DA-B425-6DBBCD9C3CD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9B092D1-C0D4-4E24-B7B5-3E71686CF081}"/>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F6AB342-A3C9-4143-BC4B-08B2C8800FD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0695559-DD18-4E7F-8D33-70D54DA83C15}"/>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CD029A6-5365-4A9E-B181-022ADC0E2084}"/>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1B9300A-1AD5-4328-977E-55EECAEED7F5}"/>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0CCF200-0A68-4C04-9322-4323164FB63B}"/>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F018EBB-1B21-470F-B9EB-FAE3B260AB47}"/>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A3360A8F-102D-4AE7-B0BF-0B1FA64646A0}"/>
                </a:ext>
              </a:extLst>
            </p:cNvPr>
            <p:cNvGrpSpPr/>
            <p:nvPr userDrawn="1"/>
          </p:nvGrpSpPr>
          <p:grpSpPr>
            <a:xfrm>
              <a:off x="584723" y="585216"/>
              <a:ext cx="292539" cy="292608"/>
              <a:chOff x="1145381" y="1213104"/>
              <a:chExt cx="810768" cy="810959"/>
            </a:xfrm>
          </p:grpSpPr>
          <p:sp>
            <p:nvSpPr>
              <p:cNvPr id="40" name="Freeform: Shape 39">
                <a:extLst>
                  <a:ext uri="{FF2B5EF4-FFF2-40B4-BE49-F238E27FC236}">
                    <a16:creationId xmlns:a16="http://schemas.microsoft.com/office/drawing/2014/main" id="{7B2BC2CA-D8E9-43B6-AA14-67CBB8D612C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5D36E65-E4E4-4E3F-BCFE-8BDD9400CC5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B6D0999-4909-4497-94AA-79D6C3EE7AE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AED4D3E-5EE8-4D3B-8BF7-E45855A98EF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0"/>
            <a:ext cx="12192000"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tx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sz="4200" baseline="0">
                <a:solidFill>
                  <a:schemeClr val="accent5"/>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3718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horizontal photo K">
    <p:bg>
      <p:bgPr>
        <a:solidFill>
          <a:schemeClr val="tx1"/>
        </a:solidFill>
        <a:effectLst/>
      </p:bgPr>
    </p:bg>
    <p:spTree>
      <p:nvGrpSpPr>
        <p:cNvPr id="1" name=""/>
        <p:cNvGrpSpPr/>
        <p:nvPr/>
      </p:nvGrpSpPr>
      <p:grpSpPr>
        <a:xfrm>
          <a:off x="0" y="0"/>
          <a:ext cx="0" cy="0"/>
          <a:chOff x="0" y="0"/>
          <a:chExt cx="0" cy="0"/>
        </a:xfrm>
      </p:grpSpPr>
      <p:grpSp>
        <p:nvGrpSpPr>
          <p:cNvPr id="21" name="Microsoft logo">
            <a:extLst>
              <a:ext uri="{FF2B5EF4-FFF2-40B4-BE49-F238E27FC236}">
                <a16:creationId xmlns:a16="http://schemas.microsoft.com/office/drawing/2014/main" id="{71820786-AC9B-4180-B76C-97D62D14B1C4}"/>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38" name="Group 37">
              <a:extLst>
                <a:ext uri="{FF2B5EF4-FFF2-40B4-BE49-F238E27FC236}">
                  <a16:creationId xmlns:a16="http://schemas.microsoft.com/office/drawing/2014/main" id="{49790B15-6A97-46D2-B4C7-6954AAC4A895}"/>
                </a:ext>
              </a:extLst>
            </p:cNvPr>
            <p:cNvGrpSpPr/>
            <p:nvPr userDrawn="1"/>
          </p:nvGrpSpPr>
          <p:grpSpPr>
            <a:xfrm>
              <a:off x="960364" y="630341"/>
              <a:ext cx="979792" cy="192838"/>
              <a:chOff x="960364" y="630341"/>
              <a:chExt cx="979792" cy="192838"/>
            </a:xfrm>
          </p:grpSpPr>
          <p:sp>
            <p:nvSpPr>
              <p:cNvPr id="44" name="Freeform: Shape 43">
                <a:extLst>
                  <a:ext uri="{FF2B5EF4-FFF2-40B4-BE49-F238E27FC236}">
                    <a16:creationId xmlns:a16="http://schemas.microsoft.com/office/drawing/2014/main" id="{3B9D4EC9-823B-4EE4-958D-B2D11E9DF7F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EFBF158-0D51-42DA-B425-6DBBCD9C3CD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9B092D1-C0D4-4E24-B7B5-3E71686CF081}"/>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F6AB342-A3C9-4143-BC4B-08B2C8800FD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0695559-DD18-4E7F-8D33-70D54DA83C15}"/>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CD029A6-5365-4A9E-B181-022ADC0E2084}"/>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1B9300A-1AD5-4328-977E-55EECAEED7F5}"/>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0CCF200-0A68-4C04-9322-4323164FB63B}"/>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F018EBB-1B21-470F-B9EB-FAE3B260AB47}"/>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A3360A8F-102D-4AE7-B0BF-0B1FA64646A0}"/>
                </a:ext>
              </a:extLst>
            </p:cNvPr>
            <p:cNvGrpSpPr/>
            <p:nvPr userDrawn="1"/>
          </p:nvGrpSpPr>
          <p:grpSpPr>
            <a:xfrm>
              <a:off x="584723" y="585216"/>
              <a:ext cx="292539" cy="292608"/>
              <a:chOff x="1145381" y="1213104"/>
              <a:chExt cx="810768" cy="810959"/>
            </a:xfrm>
          </p:grpSpPr>
          <p:sp>
            <p:nvSpPr>
              <p:cNvPr id="40" name="Freeform: Shape 39">
                <a:extLst>
                  <a:ext uri="{FF2B5EF4-FFF2-40B4-BE49-F238E27FC236}">
                    <a16:creationId xmlns:a16="http://schemas.microsoft.com/office/drawing/2014/main" id="{7B2BC2CA-D8E9-43B6-AA14-67CBB8D612C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5D36E65-E4E4-4E3F-BCFE-8BDD9400CC5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B6D0999-4909-4497-94AA-79D6C3EE7AE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AED4D3E-5EE8-4D3B-8BF7-E45855A98EF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0"/>
            <a:ext cx="12192000"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tx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sz="4200" baseline="0">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93271662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dle horiz three photo">
    <p:spTree>
      <p:nvGrpSpPr>
        <p:cNvPr id="1" name=""/>
        <p:cNvGrpSpPr/>
        <p:nvPr/>
      </p:nvGrpSpPr>
      <p:grpSpPr>
        <a:xfrm>
          <a:off x="0" y="0"/>
          <a:ext cx="0" cy="0"/>
          <a:chOff x="0" y="0"/>
          <a:chExt cx="0" cy="0"/>
        </a:xfrm>
      </p:grpSpPr>
      <p:grpSp>
        <p:nvGrpSpPr>
          <p:cNvPr id="22" name="Microsoft logo">
            <a:extLst>
              <a:ext uri="{FF2B5EF4-FFF2-40B4-BE49-F238E27FC236}">
                <a16:creationId xmlns:a16="http://schemas.microsoft.com/office/drawing/2014/main" id="{41A1ABAE-CA4E-403B-AF7F-3404567BB5EE}"/>
              </a:ext>
            </a:extLst>
          </p:cNvPr>
          <p:cNvGrpSpPr>
            <a:grpSpLocks noChangeAspect="1"/>
          </p:cNvGrpSpPr>
          <p:nvPr userDrawn="1"/>
        </p:nvGrpSpPr>
        <p:grpSpPr>
          <a:xfrm>
            <a:off x="584723" y="585216"/>
            <a:ext cx="1355433" cy="292608"/>
            <a:chOff x="1145381" y="1213104"/>
            <a:chExt cx="3756565" cy="810959"/>
          </a:xfrm>
        </p:grpSpPr>
        <p:grpSp>
          <p:nvGrpSpPr>
            <p:cNvPr id="23" name="Group 22">
              <a:extLst>
                <a:ext uri="{FF2B5EF4-FFF2-40B4-BE49-F238E27FC236}">
                  <a16:creationId xmlns:a16="http://schemas.microsoft.com/office/drawing/2014/main" id="{C349A60A-477D-46C3-BE63-C6721422A14E}"/>
                </a:ext>
              </a:extLst>
            </p:cNvPr>
            <p:cNvGrpSpPr/>
            <p:nvPr userDrawn="1"/>
          </p:nvGrpSpPr>
          <p:grpSpPr>
            <a:xfrm>
              <a:off x="2186464" y="1338168"/>
              <a:ext cx="2715482" cy="534447"/>
              <a:chOff x="2186464" y="1338168"/>
              <a:chExt cx="2715482" cy="534447"/>
            </a:xfrm>
          </p:grpSpPr>
          <p:sp>
            <p:nvSpPr>
              <p:cNvPr id="29" name="Freeform: Shape 28">
                <a:extLst>
                  <a:ext uri="{FF2B5EF4-FFF2-40B4-BE49-F238E27FC236}">
                    <a16:creationId xmlns:a16="http://schemas.microsoft.com/office/drawing/2014/main" id="{1BE2B822-9BF3-4AE9-8E1B-846FDC6D1D3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3A35CD4-BE62-463E-B35F-3C5066A5AA2A}"/>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2DE5CD4-8D13-4683-A78B-BDE06884CED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623CA80-66F2-40B8-AE7F-71136CB3948A}"/>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37FFCFF-68B0-4173-97B3-B0947654FC91}"/>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FBDB744-BD8B-469C-9424-CA0C03AEBA9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A7CA587-4637-45C4-85B8-C400ECDE0EE6}"/>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905CBBA-A74C-48C4-BD75-185A1AC902C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0953C2C-8922-4B45-BFD9-449FCC1744D3}"/>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90E1C655-6A8B-43A6-9501-D2A6799591F8}"/>
                </a:ext>
              </a:extLst>
            </p:cNvPr>
            <p:cNvGrpSpPr/>
            <p:nvPr userDrawn="1"/>
          </p:nvGrpSpPr>
          <p:grpSpPr>
            <a:xfrm>
              <a:off x="1145381" y="1213104"/>
              <a:ext cx="810768" cy="810959"/>
              <a:chOff x="1145381" y="1213104"/>
              <a:chExt cx="810768" cy="810959"/>
            </a:xfrm>
          </p:grpSpPr>
          <p:sp>
            <p:nvSpPr>
              <p:cNvPr id="25" name="Freeform: Shape 24">
                <a:extLst>
                  <a:ext uri="{FF2B5EF4-FFF2-40B4-BE49-F238E27FC236}">
                    <a16:creationId xmlns:a16="http://schemas.microsoft.com/office/drawing/2014/main" id="{F62DADAC-F0FC-4FDD-B8B4-BB279800E643}"/>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0102455-2DCD-42A2-8B4E-A9A6ACD3241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2F18A12-DF56-4B69-929E-5B585885359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707DAEC-059C-4337-8721-745486C5DB39}"/>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0"/>
            <a:ext cx="4059936"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389F15F-B0A3-4590-B6A7-62AF0EACFA72}"/>
              </a:ext>
            </a:extLst>
          </p:cNvPr>
          <p:cNvSpPr>
            <a:spLocks noGrp="1"/>
          </p:cNvSpPr>
          <p:nvPr>
            <p:ph type="pic" sz="quarter" idx="13"/>
          </p:nvPr>
        </p:nvSpPr>
        <p:spPr bwMode="gray">
          <a:xfrm>
            <a:off x="4059936" y="1463040"/>
            <a:ext cx="4059936" cy="3108960"/>
          </a:xfrm>
          <a:blipFill>
            <a:blip r:embed="rId3"/>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38" name="Picture Placeholder" descr="This photo is a 'placeholder' only. Drag or drop your photo here, or click and tap the center to insert a photo.">
            <a:extLst>
              <a:ext uri="{FF2B5EF4-FFF2-40B4-BE49-F238E27FC236}">
                <a16:creationId xmlns:a16="http://schemas.microsoft.com/office/drawing/2014/main" id="{EBD93E8E-DC75-462A-8B2A-EEB1B9350D56}"/>
              </a:ext>
            </a:extLst>
          </p:cNvPr>
          <p:cNvSpPr>
            <a:spLocks noGrp="1"/>
          </p:cNvSpPr>
          <p:nvPr>
            <p:ph type="pic" sz="quarter" idx="14"/>
          </p:nvPr>
        </p:nvSpPr>
        <p:spPr bwMode="gray">
          <a:xfrm>
            <a:off x="8119872" y="1463040"/>
            <a:ext cx="4072128" cy="3108960"/>
          </a:xfrm>
          <a:blipFill>
            <a:blip r:embed="rId4"/>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sz="4200" baseline="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5724188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hoto white color">
    <p:bg>
      <p:bgRef idx="1001">
        <a:schemeClr val="bg1"/>
      </p:bgRef>
    </p:bg>
    <p:spTree>
      <p:nvGrpSpPr>
        <p:cNvPr id="1" name=""/>
        <p:cNvGrpSpPr/>
        <p:nvPr/>
      </p:nvGrpSpPr>
      <p:grpSpPr>
        <a:xfrm>
          <a:off x="0" y="0"/>
          <a:ext cx="0" cy="0"/>
          <a:chOff x="0" y="0"/>
          <a:chExt cx="0" cy="0"/>
        </a:xfrm>
      </p:grpSpPr>
      <p:grpSp>
        <p:nvGrpSpPr>
          <p:cNvPr id="27" name="Microsoft logo">
            <a:extLst>
              <a:ext uri="{FF2B5EF4-FFF2-40B4-BE49-F238E27FC236}">
                <a16:creationId xmlns:a16="http://schemas.microsoft.com/office/drawing/2014/main" id="{DDB717DA-67C2-444C-955A-3952A3B0D788}"/>
              </a:ext>
              <a:ext uri="{C183D7F6-B498-43B3-948B-1728B52AA6E4}">
                <adec:decorative xmlns:adec="http://schemas.microsoft.com/office/drawing/2017/decorative" val="1"/>
              </a:ext>
            </a:extLst>
          </p:cNvPr>
          <p:cNvGrpSpPr>
            <a:grpSpLocks noChangeAspect="1"/>
          </p:cNvGrpSpPr>
          <p:nvPr userDrawn="1"/>
        </p:nvGrpSpPr>
        <p:grpSpPr>
          <a:xfrm>
            <a:off x="584723" y="585216"/>
            <a:ext cx="1355433" cy="292608"/>
            <a:chOff x="1145381" y="1213104"/>
            <a:chExt cx="3756565" cy="810959"/>
          </a:xfrm>
        </p:grpSpPr>
        <p:grpSp>
          <p:nvGrpSpPr>
            <p:cNvPr id="24" name="Group 23">
              <a:extLst>
                <a:ext uri="{FF2B5EF4-FFF2-40B4-BE49-F238E27FC236}">
                  <a16:creationId xmlns:a16="http://schemas.microsoft.com/office/drawing/2014/main" id="{957292CA-2B56-4434-8B8C-6C9D0074A75B}"/>
                </a:ext>
              </a:extLst>
            </p:cNvPr>
            <p:cNvGrpSpPr/>
            <p:nvPr userDrawn="1"/>
          </p:nvGrpSpPr>
          <p:grpSpPr>
            <a:xfrm>
              <a:off x="2186464" y="1338168"/>
              <a:ext cx="2715482" cy="534447"/>
              <a:chOff x="2186464" y="1338168"/>
              <a:chExt cx="2715482" cy="534447"/>
            </a:xfrm>
          </p:grpSpPr>
          <p:sp>
            <p:nvSpPr>
              <p:cNvPr id="9" name="Freeform: Shape 8">
                <a:extLst>
                  <a:ext uri="{FF2B5EF4-FFF2-40B4-BE49-F238E27FC236}">
                    <a16:creationId xmlns:a16="http://schemas.microsoft.com/office/drawing/2014/main" id="{50DAFCDC-37D4-4FEA-8624-BB29F9CD02C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C135D50-EF52-4D02-966D-911D8F69F4F9}"/>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D52DFF8-E8D3-40F4-88B8-AAF7E840B16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C38EE20-1943-44DC-B808-59AFFC6C434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4059616-FE18-41E5-93BD-F40D4222F116}"/>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A0D65CF-62EB-4A1A-AD7A-2BC56504C4B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9EDA220-432C-4FC0-8795-69FCC9268B5E}"/>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C984F17-BD73-4493-B7BC-C33BD06454F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0081D5A-3680-4228-A156-AD3EFB2325FE}"/>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0F72B533-3C36-431F-9957-A4C821DE2FAC}"/>
                </a:ext>
              </a:extLst>
            </p:cNvPr>
            <p:cNvGrpSpPr/>
            <p:nvPr userDrawn="1"/>
          </p:nvGrpSpPr>
          <p:grpSpPr>
            <a:xfrm>
              <a:off x="1145381" y="1213104"/>
              <a:ext cx="810768" cy="810959"/>
              <a:chOff x="1145381" y="1213104"/>
              <a:chExt cx="810768" cy="810959"/>
            </a:xfrm>
          </p:grpSpPr>
          <p:sp>
            <p:nvSpPr>
              <p:cNvPr id="19" name="Freeform: Shape 18">
                <a:extLst>
                  <a:ext uri="{FF2B5EF4-FFF2-40B4-BE49-F238E27FC236}">
                    <a16:creationId xmlns:a16="http://schemas.microsoft.com/office/drawing/2014/main" id="{2D870DEA-51CB-409F-9831-058F72F2800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E6B71BA-FDD2-447D-86AC-E64253388B3D}"/>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AA4A958-B0A9-4901-87D6-9E8EA0CD34B7}"/>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8C24DC8-8724-47DB-8CA2-CE4A781CD5D5}"/>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 or speaker name</a:t>
            </a:r>
          </a:p>
        </p:txBody>
      </p:sp>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ddle three photo color2">
    <p:bg>
      <p:bgPr>
        <a:solidFill>
          <a:schemeClr val="accent3"/>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0"/>
            <a:ext cx="4059936"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389F15F-B0A3-4590-B6A7-62AF0EACFA72}"/>
              </a:ext>
            </a:extLst>
          </p:cNvPr>
          <p:cNvSpPr>
            <a:spLocks noGrp="1"/>
          </p:cNvSpPr>
          <p:nvPr>
            <p:ph type="pic" sz="quarter" idx="13"/>
          </p:nvPr>
        </p:nvSpPr>
        <p:spPr bwMode="gray">
          <a:xfrm>
            <a:off x="4059936" y="1463040"/>
            <a:ext cx="4059936" cy="3108960"/>
          </a:xfrm>
          <a:blipFill>
            <a:blip r:embed="rId3"/>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38" name="Picture Placeholder" descr="This photo is a 'placeholder' only. Drag or drop your photo here, or click and tap the center to insert a photo.">
            <a:extLst>
              <a:ext uri="{FF2B5EF4-FFF2-40B4-BE49-F238E27FC236}">
                <a16:creationId xmlns:a16="http://schemas.microsoft.com/office/drawing/2014/main" id="{EBD93E8E-DC75-462A-8B2A-EEB1B9350D56}"/>
              </a:ext>
            </a:extLst>
          </p:cNvPr>
          <p:cNvSpPr>
            <a:spLocks noGrp="1"/>
          </p:cNvSpPr>
          <p:nvPr>
            <p:ph type="pic" sz="quarter" idx="14"/>
          </p:nvPr>
        </p:nvSpPr>
        <p:spPr bwMode="gray">
          <a:xfrm>
            <a:off x="8119872" y="1463040"/>
            <a:ext cx="4072128" cy="3108960"/>
          </a:xfrm>
          <a:blipFill>
            <a:blip r:embed="rId4"/>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sz="4200" baseline="0">
                <a:solidFill>
                  <a:schemeClr val="accent5"/>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39" name="Microsoft logo">
            <a:extLst>
              <a:ext uri="{FF2B5EF4-FFF2-40B4-BE49-F238E27FC236}">
                <a16:creationId xmlns:a16="http://schemas.microsoft.com/office/drawing/2014/main" id="{1E86AE27-6284-4FCF-8385-AFC1C01B7BB6}"/>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40" name="Group 39">
              <a:extLst>
                <a:ext uri="{FF2B5EF4-FFF2-40B4-BE49-F238E27FC236}">
                  <a16:creationId xmlns:a16="http://schemas.microsoft.com/office/drawing/2014/main" id="{83535866-5C18-40FF-9019-80A233C73055}"/>
                </a:ext>
              </a:extLst>
            </p:cNvPr>
            <p:cNvGrpSpPr/>
            <p:nvPr userDrawn="1"/>
          </p:nvGrpSpPr>
          <p:grpSpPr>
            <a:xfrm>
              <a:off x="960364" y="630341"/>
              <a:ext cx="979792" cy="192838"/>
              <a:chOff x="960364" y="630341"/>
              <a:chExt cx="979792" cy="192838"/>
            </a:xfrm>
          </p:grpSpPr>
          <p:sp>
            <p:nvSpPr>
              <p:cNvPr id="46" name="Freeform: Shape 45">
                <a:extLst>
                  <a:ext uri="{FF2B5EF4-FFF2-40B4-BE49-F238E27FC236}">
                    <a16:creationId xmlns:a16="http://schemas.microsoft.com/office/drawing/2014/main" id="{19DBC5FF-9017-4643-8136-9D726BF3F19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8BE79BB-6A18-4D2B-97EC-8A9A248EFD01}"/>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B078B2B-3145-40A8-8C62-D8F693A3B19A}"/>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6DBDD95-7A2C-494C-9C9E-D046D78C0338}"/>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2DDE22E-DADC-4FA3-BF0E-8F5411560306}"/>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269164E-B79F-42CF-875B-006743B89D0A}"/>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38E0A42-92C2-402C-BD37-38768523DCC0}"/>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C73F0E5-44C8-4A31-A386-3865117F30B3}"/>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247DCE0-77A7-49F5-A7AB-72162377C65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768D70F4-AAC4-48B4-9578-423F2FFACE86}"/>
                </a:ext>
              </a:extLst>
            </p:cNvPr>
            <p:cNvGrpSpPr/>
            <p:nvPr userDrawn="1"/>
          </p:nvGrpSpPr>
          <p:grpSpPr>
            <a:xfrm>
              <a:off x="584723" y="585216"/>
              <a:ext cx="292539" cy="292608"/>
              <a:chOff x="1145381" y="1213104"/>
              <a:chExt cx="810768" cy="810959"/>
            </a:xfrm>
          </p:grpSpPr>
          <p:sp>
            <p:nvSpPr>
              <p:cNvPr id="42" name="Freeform: Shape 41">
                <a:extLst>
                  <a:ext uri="{FF2B5EF4-FFF2-40B4-BE49-F238E27FC236}">
                    <a16:creationId xmlns:a16="http://schemas.microsoft.com/office/drawing/2014/main" id="{B8F68038-8FB1-490D-BD34-204A4F13FD3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7F53B64-A44C-4CC7-9231-0AC164656985}"/>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EC999E-EABF-492D-9050-0496C017D54F}"/>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8B39E38-5E26-49BB-8508-BEDB288CAAB3}"/>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837335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photo dark colo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87206"/>
            <a:ext cx="5698237" cy="646331"/>
          </a:xfrm>
        </p:spPr>
        <p:txBody>
          <a:bodyPr wrap="square" anchor="b" anchorCtr="0">
            <a:spAutoFit/>
          </a:bodyPr>
          <a:lstStyle>
            <a:lvl1pPr>
              <a:defRPr sz="4200">
                <a:solidFill>
                  <a:schemeClr val="accent2"/>
                </a:solidFill>
              </a:defRPr>
            </a:lvl1pPr>
          </a:lstStyle>
          <a:p>
            <a:r>
              <a:rPr lang="en-US"/>
              <a:t>Divider title</a:t>
            </a:r>
          </a:p>
        </p:txBody>
      </p:sp>
      <p:sp>
        <p:nvSpPr>
          <p:cNvPr id="5" name="Text Placeholder 4"/>
          <p:cNvSpPr>
            <a:spLocks noGrp="1"/>
          </p:cNvSpPr>
          <p:nvPr>
            <p:ph type="body" sz="quarter" idx="12" hasCustomPrompt="1"/>
          </p:nvPr>
        </p:nvSpPr>
        <p:spPr>
          <a:xfrm>
            <a:off x="582042" y="3962400"/>
            <a:ext cx="5704458"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
        <p:nvSpPr>
          <p:cNvPr id="22" name="Footnote">
            <a:extLst>
              <a:ext uri="{FF2B5EF4-FFF2-40B4-BE49-F238E27FC236}">
                <a16:creationId xmlns:a16="http://schemas.microsoft.com/office/drawing/2014/main" id="{B1E8E561-18A3-4504-A56D-8A204F660D52}"/>
              </a:ext>
            </a:extLst>
          </p:cNvPr>
          <p:cNvSpPr>
            <a:spLocks noGrp="1"/>
          </p:cNvSpPr>
          <p:nvPr>
            <p:ph type="body" sz="quarter" idx="11" hasCustomPrompt="1"/>
          </p:nvPr>
        </p:nvSpPr>
        <p:spPr>
          <a:xfrm>
            <a:off x="585786" y="6269038"/>
            <a:ext cx="5705856"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
        <p:nvSpPr>
          <p:cNvPr id="6" name="Picture Placeholder 5">
            <a:extLst>
              <a:ext uri="{FF2B5EF4-FFF2-40B4-BE49-F238E27FC236}">
                <a16:creationId xmlns:a16="http://schemas.microsoft.com/office/drawing/2014/main" id="{3FE865E2-BAED-41AD-AE79-206C8129C485}"/>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272083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4320">
          <p15:clr>
            <a:srgbClr val="FBAE40"/>
          </p15:clr>
        </p15:guide>
        <p15:guide id="5" orient="horz" pos="2160">
          <p15:clr>
            <a:srgbClr val="FBAE40"/>
          </p15:clr>
        </p15:guide>
        <p15:guide id="6" orient="horz" pos="2229">
          <p15:clr>
            <a:srgbClr val="5ACBF0"/>
          </p15:clr>
        </p15:guide>
        <p15:guide id="7" pos="39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hoto colo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87206"/>
            <a:ext cx="5698237" cy="646331"/>
          </a:xfrm>
        </p:spPr>
        <p:txBody>
          <a:bodyPr wrap="square" anchor="b" anchorCtr="0">
            <a:spAutoFit/>
          </a:bodyPr>
          <a:lstStyle>
            <a:lvl1pPr>
              <a:defRPr sz="4200">
                <a:solidFill>
                  <a:schemeClr val="bg1"/>
                </a:solidFill>
              </a:defRPr>
            </a:lvl1pPr>
          </a:lstStyle>
          <a:p>
            <a:r>
              <a:rPr lang="en-US"/>
              <a:t>Divider title</a:t>
            </a:r>
          </a:p>
        </p:txBody>
      </p:sp>
      <p:sp>
        <p:nvSpPr>
          <p:cNvPr id="5" name="Text Placeholder 4"/>
          <p:cNvSpPr>
            <a:spLocks noGrp="1"/>
          </p:cNvSpPr>
          <p:nvPr>
            <p:ph type="body" sz="quarter" idx="12" hasCustomPrompt="1"/>
          </p:nvPr>
        </p:nvSpPr>
        <p:spPr>
          <a:xfrm>
            <a:off x="582042" y="3962400"/>
            <a:ext cx="5704458"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
        <p:nvSpPr>
          <p:cNvPr id="22" name="Footnote">
            <a:extLst>
              <a:ext uri="{FF2B5EF4-FFF2-40B4-BE49-F238E27FC236}">
                <a16:creationId xmlns:a16="http://schemas.microsoft.com/office/drawing/2014/main" id="{B1E8E561-18A3-4504-A56D-8A204F660D52}"/>
              </a:ext>
            </a:extLst>
          </p:cNvPr>
          <p:cNvSpPr>
            <a:spLocks noGrp="1"/>
          </p:cNvSpPr>
          <p:nvPr>
            <p:ph type="body" sz="quarter" idx="11" hasCustomPrompt="1"/>
          </p:nvPr>
        </p:nvSpPr>
        <p:spPr>
          <a:xfrm>
            <a:off x="585786" y="6269038"/>
            <a:ext cx="5705856"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
        <p:nvSpPr>
          <p:cNvPr id="6" name="Picture Placeholder 5">
            <a:extLst>
              <a:ext uri="{FF2B5EF4-FFF2-40B4-BE49-F238E27FC236}">
                <a16:creationId xmlns:a16="http://schemas.microsoft.com/office/drawing/2014/main" id="{3FE865E2-BAED-41AD-AE79-206C8129C485}"/>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4233787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4320">
          <p15:clr>
            <a:srgbClr val="FBAE40"/>
          </p15:clr>
        </p15:guide>
        <p15:guide id="5" orient="horz" pos="2160">
          <p15:clr>
            <a:srgbClr val="FBAE40"/>
          </p15:clr>
        </p15:guide>
        <p15:guide id="6" orient="horz" pos="2229">
          <p15:clr>
            <a:srgbClr val="5ACBF0"/>
          </p15:clr>
        </p15:guide>
        <p15:guide id="7" pos="39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color">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bg1"/>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2"/>
            <a:ext cx="9144000" cy="400110"/>
          </a:xfrm>
        </p:spPr>
        <p:txBody>
          <a:bodyPr>
            <a:noAutofit/>
          </a:bodyPr>
          <a:lstStyle>
            <a:lvl1pPr marL="0" indent="0">
              <a:buNone/>
              <a:defRPr sz="2600">
                <a:solidFill>
                  <a:schemeClr val="bg1"/>
                </a:solidFill>
              </a:defRPr>
            </a:lvl1pPr>
            <a:lvl2pPr marL="228600" indent="0">
              <a:buNone/>
              <a:defRPr/>
            </a:lvl2pPr>
          </a:lstStyle>
          <a:p>
            <a:pPr lvl="0"/>
            <a:r>
              <a:rPr lang="en-US"/>
              <a:t>Use sparingly as a breath or focus point</a:t>
            </a:r>
          </a:p>
        </p:txBody>
      </p:sp>
      <p:sp>
        <p:nvSpPr>
          <p:cNvPr id="4" name="Footnote">
            <a:extLst>
              <a:ext uri="{FF2B5EF4-FFF2-40B4-BE49-F238E27FC236}">
                <a16:creationId xmlns:a16="http://schemas.microsoft.com/office/drawing/2014/main" id="{F1631C84-9CE3-426D-B3A3-04E4033750FA}"/>
              </a:ext>
            </a:extLst>
          </p:cNvPr>
          <p:cNvSpPr>
            <a:spLocks noGrp="1"/>
          </p:cNvSpPr>
          <p:nvPr>
            <p:ph type="body" sz="quarter" idx="11" hasCustomPrompt="1"/>
          </p:nvPr>
        </p:nvSpPr>
        <p:spPr>
          <a:xfrm>
            <a:off x="585786" y="6269038"/>
            <a:ext cx="9144000"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Tree>
    <p:extLst>
      <p:ext uri="{BB962C8B-B14F-4D97-AF65-F5344CB8AC3E}">
        <p14:creationId xmlns:p14="http://schemas.microsoft.com/office/powerpoint/2010/main" val="60514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bright color">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tx2"/>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2"/>
            <a:ext cx="9144000" cy="400110"/>
          </a:xfrm>
        </p:spPr>
        <p:txBody>
          <a:bodyPr>
            <a:noAutofit/>
          </a:bodyPr>
          <a:lstStyle>
            <a:lvl1pPr marL="0" indent="0">
              <a:buNone/>
              <a:defRPr sz="2600">
                <a:solidFill>
                  <a:schemeClr val="tx1"/>
                </a:solidFill>
              </a:defRPr>
            </a:lvl1pPr>
            <a:lvl2pPr marL="228600" indent="0">
              <a:buNone/>
              <a:defRPr/>
            </a:lvl2pPr>
          </a:lstStyle>
          <a:p>
            <a:pPr lvl="0"/>
            <a:r>
              <a:rPr lang="en-US"/>
              <a:t>Use sparingly as a breath or focus point</a:t>
            </a:r>
          </a:p>
        </p:txBody>
      </p:sp>
      <p:sp>
        <p:nvSpPr>
          <p:cNvPr id="4" name="Footnote">
            <a:extLst>
              <a:ext uri="{FF2B5EF4-FFF2-40B4-BE49-F238E27FC236}">
                <a16:creationId xmlns:a16="http://schemas.microsoft.com/office/drawing/2014/main" id="{F1631C84-9CE3-426D-B3A3-04E4033750FA}"/>
              </a:ext>
            </a:extLst>
          </p:cNvPr>
          <p:cNvSpPr>
            <a:spLocks noGrp="1"/>
          </p:cNvSpPr>
          <p:nvPr>
            <p:ph type="body" sz="quarter" idx="11" hasCustomPrompt="1"/>
          </p:nvPr>
        </p:nvSpPr>
        <p:spPr>
          <a:xfrm>
            <a:off x="585786" y="6269038"/>
            <a:ext cx="9144000" cy="295275"/>
          </a:xfrm>
        </p:spPr>
        <p:txBody>
          <a:bodyPr anchor="b">
            <a:noAutofit/>
          </a:bodyPr>
          <a:lstStyle>
            <a:lvl1pPr marL="0" indent="0">
              <a:spcBef>
                <a:spcPts val="0"/>
              </a:spcBef>
              <a:buNone/>
              <a:defRPr sz="800" baseline="0">
                <a:solidFill>
                  <a:schemeClr val="tx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Tree>
    <p:extLst>
      <p:ext uri="{BB962C8B-B14F-4D97-AF65-F5344CB8AC3E}">
        <p14:creationId xmlns:p14="http://schemas.microsoft.com/office/powerpoint/2010/main" val="120568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color">
    <p:bg>
      <p:bgPr>
        <a:solidFill>
          <a:schemeClr val="tx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0"/>
            <a:ext cx="12192000" cy="457200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baseline="0">
                <a:solidFill>
                  <a:schemeClr val="accent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22" name="Microsoft logo">
            <a:extLst>
              <a:ext uri="{FF2B5EF4-FFF2-40B4-BE49-F238E27FC236}">
                <a16:creationId xmlns:a16="http://schemas.microsoft.com/office/drawing/2014/main" id="{7E8CE4E5-94FE-40C9-A7E2-8FD3578C5D1B}"/>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23" name="Group 22">
              <a:extLst>
                <a:ext uri="{FF2B5EF4-FFF2-40B4-BE49-F238E27FC236}">
                  <a16:creationId xmlns:a16="http://schemas.microsoft.com/office/drawing/2014/main" id="{BF2FA2D9-FCF3-475B-A5E2-C40F74AD356B}"/>
                </a:ext>
              </a:extLst>
            </p:cNvPr>
            <p:cNvGrpSpPr/>
            <p:nvPr userDrawn="1"/>
          </p:nvGrpSpPr>
          <p:grpSpPr>
            <a:xfrm>
              <a:off x="10690833" y="6332298"/>
              <a:ext cx="918555" cy="180785"/>
              <a:chOff x="10690833" y="6332298"/>
              <a:chExt cx="918555" cy="180785"/>
            </a:xfrm>
          </p:grpSpPr>
          <p:sp>
            <p:nvSpPr>
              <p:cNvPr id="29" name="Freeform: Shape 28">
                <a:extLst>
                  <a:ext uri="{FF2B5EF4-FFF2-40B4-BE49-F238E27FC236}">
                    <a16:creationId xmlns:a16="http://schemas.microsoft.com/office/drawing/2014/main" id="{ED5B3625-E46B-42E4-9DB4-2F858BB4757D}"/>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0FBDEF4-21D6-4692-A317-F67F8677DF5F}"/>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D84DE1D-A2BF-41CF-8D00-A9E90D898E72}"/>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6BFF10E-C5FC-470D-B765-BCB8CFC7C79A}"/>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921451E-45A4-4632-88F5-A6F80D6C6255}"/>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BF8EFCA-BD03-4E64-BB54-CF9D8DA3DBC8}"/>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43DAA4E-E5A1-4870-8AC8-AC31A8EAC45B}"/>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5EA02BA-942C-4E93-94B1-765E4B10670B}"/>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AC20A19-AB0D-413B-BDC9-50996B79887E}"/>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20BC34D7-DA91-45D7-B4F4-CC5F5D76B5D1}"/>
                </a:ext>
              </a:extLst>
            </p:cNvPr>
            <p:cNvGrpSpPr/>
            <p:nvPr userDrawn="1"/>
          </p:nvGrpSpPr>
          <p:grpSpPr>
            <a:xfrm>
              <a:off x="10338670" y="6289993"/>
              <a:ext cx="274255" cy="274320"/>
              <a:chOff x="1145381" y="1213104"/>
              <a:chExt cx="810768" cy="810959"/>
            </a:xfrm>
          </p:grpSpPr>
          <p:sp>
            <p:nvSpPr>
              <p:cNvPr id="25" name="Freeform: Shape 24">
                <a:extLst>
                  <a:ext uri="{FF2B5EF4-FFF2-40B4-BE49-F238E27FC236}">
                    <a16:creationId xmlns:a16="http://schemas.microsoft.com/office/drawing/2014/main" id="{46C3B96A-48E4-4896-B463-F40C8643EB5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F488E7-4430-459E-9052-9E301DE0CFB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937557E-913C-4A39-97C2-1ABE29C0488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171F99-A6F3-431A-8B86-3E096291304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24295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tx1"/>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2"/>
            <a:ext cx="9144000" cy="400110"/>
          </a:xfrm>
        </p:spPr>
        <p:txBody>
          <a:bodyPr>
            <a:noAutofit/>
          </a:bodyPr>
          <a:lstStyle>
            <a:lvl1pPr marL="0" indent="0">
              <a:buNone/>
              <a:defRPr sz="2600">
                <a:solidFill>
                  <a:schemeClr val="accent1"/>
                </a:solidFill>
              </a:defRPr>
            </a:lvl1pPr>
            <a:lvl2pPr marL="228600" indent="0">
              <a:buNone/>
              <a:defRPr/>
            </a:lvl2pPr>
          </a:lstStyle>
          <a:p>
            <a:pPr lvl="0"/>
            <a:r>
              <a:rPr lang="en-US"/>
              <a:t>Use sparingly as a breath or focus point</a:t>
            </a:r>
          </a:p>
        </p:txBody>
      </p:sp>
      <p:sp>
        <p:nvSpPr>
          <p:cNvPr id="4" name="Footnote">
            <a:extLst>
              <a:ext uri="{FF2B5EF4-FFF2-40B4-BE49-F238E27FC236}">
                <a16:creationId xmlns:a16="http://schemas.microsoft.com/office/drawing/2014/main" id="{F1631C84-9CE3-426D-B3A3-04E4033750FA}"/>
              </a:ext>
            </a:extLst>
          </p:cNvPr>
          <p:cNvSpPr>
            <a:spLocks noGrp="1"/>
          </p:cNvSpPr>
          <p:nvPr>
            <p:ph type="body" sz="quarter" idx="11" hasCustomPrompt="1"/>
          </p:nvPr>
        </p:nvSpPr>
        <p:spPr>
          <a:xfrm>
            <a:off x="585786" y="6269038"/>
            <a:ext cx="9144000"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5" name="Microsoft logo">
            <a:extLst>
              <a:ext uri="{FF2B5EF4-FFF2-40B4-BE49-F238E27FC236}">
                <a16:creationId xmlns:a16="http://schemas.microsoft.com/office/drawing/2014/main" id="{3FE1CF5A-A963-42E9-B7EB-5265C99A37FE}"/>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6" name="Group 5">
              <a:extLst>
                <a:ext uri="{FF2B5EF4-FFF2-40B4-BE49-F238E27FC236}">
                  <a16:creationId xmlns:a16="http://schemas.microsoft.com/office/drawing/2014/main" id="{459944D9-155A-40E1-8567-D53B1C13FBB0}"/>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58DFBC1E-7B57-43A6-999D-63875D2212BC}"/>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F922626-E58A-4F6B-ADA5-6EFA991B5EB5}"/>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1CA88C2-77D4-4E76-9F88-4A229600BDF6}"/>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F1AA0F1-FEAB-4A3F-8E0D-C41ECF808E71}"/>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60CFAE2-C849-4E79-A6D2-6EB625DFEA64}"/>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8FEF6B-2DA9-4ED6-AB80-04BAB45C22BA}"/>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7443055-A943-44AD-90B0-9EFA9CCF70EF}"/>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EE9ACED-01FA-41B1-BC20-E78474C5BC50}"/>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479ADE8-7FF1-4270-82FD-4B6F3D018465}"/>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EF426CCA-D6E8-46C8-9CFB-678A9547CC75}"/>
                </a:ext>
              </a:extLst>
            </p:cNvPr>
            <p:cNvGrpSpPr/>
            <p:nvPr userDrawn="1"/>
          </p:nvGrpSpPr>
          <p:grpSpPr>
            <a:xfrm>
              <a:off x="1145381" y="1213104"/>
              <a:ext cx="810768" cy="810959"/>
              <a:chOff x="1145381" y="1213104"/>
              <a:chExt cx="810768" cy="810959"/>
            </a:xfrm>
          </p:grpSpPr>
          <p:sp>
            <p:nvSpPr>
              <p:cNvPr id="8" name="Freeform: Shape 7">
                <a:extLst>
                  <a:ext uri="{FF2B5EF4-FFF2-40B4-BE49-F238E27FC236}">
                    <a16:creationId xmlns:a16="http://schemas.microsoft.com/office/drawing/2014/main" id="{B8A6D660-FCF5-48BD-9FC4-98D41EDDC60A}"/>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AE50F27-37BB-4935-8024-25DE968575C5}"/>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D332B04-4F9B-4778-9376-1DD1FA375BA4}"/>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23098C-3DC3-4DFB-AA91-4F4EEBBA8D6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690650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0"/>
            <a:ext cx="12192000" cy="457200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t">
            <a:noAutofit/>
          </a:bodyPr>
          <a:lstStyle>
            <a:lvl1pPr algn="l">
              <a:defRPr baseline="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accent1"/>
                </a:solidFill>
                <a:latin typeface="+mn-lt"/>
                <a:cs typeface="Segoe UI" panose="020B0502040204020203" pitchFamily="34" charset="0"/>
              </a:defRPr>
            </a:lvl1pPr>
          </a:lstStyle>
          <a:p>
            <a:pPr lvl="0"/>
            <a:r>
              <a:rPr lang="en-US"/>
              <a:t>Subtitle</a:t>
            </a:r>
          </a:p>
        </p:txBody>
      </p:sp>
      <p:grpSp>
        <p:nvGrpSpPr>
          <p:cNvPr id="6" name="Microsoft logo">
            <a:extLst>
              <a:ext uri="{FF2B5EF4-FFF2-40B4-BE49-F238E27FC236}">
                <a16:creationId xmlns:a16="http://schemas.microsoft.com/office/drawing/2014/main" id="{E02C4D7C-2384-43F2-B75E-004C3F9F67CA}"/>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7" name="Group 6">
              <a:extLst>
                <a:ext uri="{FF2B5EF4-FFF2-40B4-BE49-F238E27FC236}">
                  <a16:creationId xmlns:a16="http://schemas.microsoft.com/office/drawing/2014/main" id="{B6022732-0CB3-48FE-8F42-C5EA522AF2BB}"/>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D09C59F9-A954-4EAD-94B2-C7E402750FB4}"/>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67AD241-D425-4CF6-8E79-0161106BD258}"/>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C96FC7-E164-4C65-B65F-C69FF54F38E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18274EA-D776-4BB8-89F6-A7C0B86F836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467310C-AB06-4A83-87A6-245D4474871C}"/>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FC0D91-3F19-446C-8A1A-DF10C5A8601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22173D3-0E6E-4A52-A834-E716EA41D525}"/>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460D59B-6D09-4688-A3B9-35F99DB37A18}"/>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3E277EF-9FFC-414D-9AE2-9C2311CE96D4}"/>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AE1A184-77D6-4EFD-81F8-B9125B3AA1A9}"/>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A3B233BB-B3B5-4D7E-AB3C-A081DDFFB5D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2C1DAEE-C92A-45DD-AA92-B374B7D62DF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41D492-D6B0-4344-8361-A3C457DAEB13}"/>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D63FF73-26D8-4033-8663-3C50CE5D5451}"/>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011200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sm">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584200" y="588962"/>
            <a:ext cx="11025188" cy="3401568"/>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0868" y="4572000"/>
            <a:ext cx="11018520" cy="552972"/>
          </a:xfrm>
        </p:spPr>
        <p:txBody>
          <a:bodyPr anchor="t">
            <a:noAutofit/>
          </a:bodyPr>
          <a:lstStyle>
            <a:lvl1pPr algn="l">
              <a:defRPr baseline="0"/>
            </a:lvl1pPr>
          </a:lstStyle>
          <a:p>
            <a:r>
              <a:rPr lang="en-US"/>
              <a:t>Click to edit Master title style</a:t>
            </a:r>
            <a:endParaRPr lang="en-US" dirty="0"/>
          </a:p>
        </p:txBody>
      </p:sp>
      <p:sp>
        <p:nvSpPr>
          <p:cNvPr id="22" name="Text Placeholder 4">
            <a:extLst>
              <a:ext uri="{FF2B5EF4-FFF2-40B4-BE49-F238E27FC236}">
                <a16:creationId xmlns:a16="http://schemas.microsoft.com/office/drawing/2014/main" id="{247ED3DE-E404-4434-B932-6F23B73A6BD4}"/>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accent1"/>
                </a:solidFill>
                <a:latin typeface="+mn-lt"/>
                <a:cs typeface="Segoe UI" panose="020B0502040204020203" pitchFamily="34" charset="0"/>
              </a:defRPr>
            </a:lvl1pPr>
          </a:lstStyle>
          <a:p>
            <a:pPr lvl="0"/>
            <a:r>
              <a:rPr lang="en-US"/>
              <a:t>Subtitle</a:t>
            </a:r>
          </a:p>
        </p:txBody>
      </p:sp>
      <p:grpSp>
        <p:nvGrpSpPr>
          <p:cNvPr id="6" name="Microsoft logo">
            <a:extLst>
              <a:ext uri="{FF2B5EF4-FFF2-40B4-BE49-F238E27FC236}">
                <a16:creationId xmlns:a16="http://schemas.microsoft.com/office/drawing/2014/main" id="{E02C4D7C-2384-43F2-B75E-004C3F9F67CA}"/>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7" name="Group 6">
              <a:extLst>
                <a:ext uri="{FF2B5EF4-FFF2-40B4-BE49-F238E27FC236}">
                  <a16:creationId xmlns:a16="http://schemas.microsoft.com/office/drawing/2014/main" id="{B6022732-0CB3-48FE-8F42-C5EA522AF2BB}"/>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D09C59F9-A954-4EAD-94B2-C7E402750FB4}"/>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67AD241-D425-4CF6-8E79-0161106BD258}"/>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C96FC7-E164-4C65-B65F-C69FF54F38E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18274EA-D776-4BB8-89F6-A7C0B86F836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467310C-AB06-4A83-87A6-245D4474871C}"/>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FC0D91-3F19-446C-8A1A-DF10C5A8601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22173D3-0E6E-4A52-A834-E716EA41D525}"/>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460D59B-6D09-4688-A3B9-35F99DB37A18}"/>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3E277EF-9FFC-414D-9AE2-9C2311CE96D4}"/>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AE1A184-77D6-4EFD-81F8-B9125B3AA1A9}"/>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A3B233BB-B3B5-4D7E-AB3C-A081DDFFB5D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2C1DAEE-C92A-45DD-AA92-B374B7D62DF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41D492-D6B0-4344-8361-A3C457DAEB13}"/>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D63FF73-26D8-4033-8663-3C50CE5D5451}"/>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036506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noAutofit/>
          </a:bodyP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2381" y="2286000"/>
            <a:ext cx="12192000" cy="457200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Tree>
    <p:extLst>
      <p:ext uri="{BB962C8B-B14F-4D97-AF65-F5344CB8AC3E}">
        <p14:creationId xmlns:p14="http://schemas.microsoft.com/office/powerpoint/2010/main" val="3262883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hoto color">
    <p:bg>
      <p:bgPr>
        <a:solidFill>
          <a:schemeClr val="tx2"/>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662194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photo dark color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87206"/>
            <a:ext cx="5698237" cy="646331"/>
          </a:xfrm>
        </p:spPr>
        <p:txBody>
          <a:bodyPr wrap="square" anchor="b" anchorCtr="0">
            <a:spAutoFit/>
          </a:bodyPr>
          <a:lstStyle>
            <a:lvl1pPr>
              <a:defRPr sz="4200">
                <a:solidFill>
                  <a:schemeClr val="accent5"/>
                </a:solidFill>
              </a:defRPr>
            </a:lvl1pPr>
          </a:lstStyle>
          <a:p>
            <a:r>
              <a:rPr lang="en-US"/>
              <a:t>Divider title</a:t>
            </a:r>
          </a:p>
        </p:txBody>
      </p:sp>
      <p:sp>
        <p:nvSpPr>
          <p:cNvPr id="5" name="Text Placeholder 4"/>
          <p:cNvSpPr>
            <a:spLocks noGrp="1"/>
          </p:cNvSpPr>
          <p:nvPr>
            <p:ph type="body" sz="quarter" idx="12" hasCustomPrompt="1"/>
          </p:nvPr>
        </p:nvSpPr>
        <p:spPr>
          <a:xfrm>
            <a:off x="582042" y="3962400"/>
            <a:ext cx="5704458"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
        <p:nvSpPr>
          <p:cNvPr id="22" name="Footnote">
            <a:extLst>
              <a:ext uri="{FF2B5EF4-FFF2-40B4-BE49-F238E27FC236}">
                <a16:creationId xmlns:a16="http://schemas.microsoft.com/office/drawing/2014/main" id="{B1E8E561-18A3-4504-A56D-8A204F660D52}"/>
              </a:ext>
            </a:extLst>
          </p:cNvPr>
          <p:cNvSpPr>
            <a:spLocks noGrp="1"/>
          </p:cNvSpPr>
          <p:nvPr>
            <p:ph type="body" sz="quarter" idx="11" hasCustomPrompt="1"/>
          </p:nvPr>
        </p:nvSpPr>
        <p:spPr>
          <a:xfrm>
            <a:off x="585786" y="6269038"/>
            <a:ext cx="5705856"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
        <p:nvSpPr>
          <p:cNvPr id="6" name="Picture Placeholder 5">
            <a:extLst>
              <a:ext uri="{FF2B5EF4-FFF2-40B4-BE49-F238E27FC236}">
                <a16:creationId xmlns:a16="http://schemas.microsoft.com/office/drawing/2014/main" id="{3FE865E2-BAED-41AD-AE79-206C8129C485}"/>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374477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4320">
          <p15:clr>
            <a:srgbClr val="FBAE40"/>
          </p15:clr>
        </p15:guide>
        <p15:guide id="5" orient="horz" pos="2160">
          <p15:clr>
            <a:srgbClr val="FBAE40"/>
          </p15:clr>
        </p15:guide>
        <p15:guide id="6" orient="horz" pos="2229">
          <p15:clr>
            <a:srgbClr val="5ACBF0"/>
          </p15:clr>
        </p15:guide>
        <p15:guide id="7" pos="39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photo color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87206"/>
            <a:ext cx="5698237" cy="646331"/>
          </a:xfrm>
        </p:spPr>
        <p:txBody>
          <a:bodyPr wrap="square" anchor="b" anchorCtr="0">
            <a:spAutoFit/>
          </a:bodyPr>
          <a:lstStyle>
            <a:lvl1pPr>
              <a:defRPr sz="4200">
                <a:solidFill>
                  <a:schemeClr val="bg1"/>
                </a:solidFill>
              </a:defRPr>
            </a:lvl1pPr>
          </a:lstStyle>
          <a:p>
            <a:r>
              <a:rPr lang="en-US"/>
              <a:t>Divider title</a:t>
            </a:r>
          </a:p>
        </p:txBody>
      </p:sp>
      <p:sp>
        <p:nvSpPr>
          <p:cNvPr id="5" name="Text Placeholder 4"/>
          <p:cNvSpPr>
            <a:spLocks noGrp="1"/>
          </p:cNvSpPr>
          <p:nvPr>
            <p:ph type="body" sz="quarter" idx="12" hasCustomPrompt="1"/>
          </p:nvPr>
        </p:nvSpPr>
        <p:spPr>
          <a:xfrm>
            <a:off x="582042" y="3962400"/>
            <a:ext cx="5704458"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
        <p:nvSpPr>
          <p:cNvPr id="22" name="Footnote">
            <a:extLst>
              <a:ext uri="{FF2B5EF4-FFF2-40B4-BE49-F238E27FC236}">
                <a16:creationId xmlns:a16="http://schemas.microsoft.com/office/drawing/2014/main" id="{B1E8E561-18A3-4504-A56D-8A204F660D52}"/>
              </a:ext>
            </a:extLst>
          </p:cNvPr>
          <p:cNvSpPr>
            <a:spLocks noGrp="1"/>
          </p:cNvSpPr>
          <p:nvPr>
            <p:ph type="body" sz="quarter" idx="11" hasCustomPrompt="1"/>
          </p:nvPr>
        </p:nvSpPr>
        <p:spPr>
          <a:xfrm>
            <a:off x="585786" y="6269038"/>
            <a:ext cx="5705856"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
        <p:nvSpPr>
          <p:cNvPr id="6" name="Picture Placeholder 5">
            <a:extLst>
              <a:ext uri="{FF2B5EF4-FFF2-40B4-BE49-F238E27FC236}">
                <a16:creationId xmlns:a16="http://schemas.microsoft.com/office/drawing/2014/main" id="{3FE865E2-BAED-41AD-AE79-206C8129C485}"/>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4281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4320">
          <p15:clr>
            <a:srgbClr val="FBAE40"/>
          </p15:clr>
        </p15:guide>
        <p15:guide id="5" orient="horz" pos="2160">
          <p15:clr>
            <a:srgbClr val="FBAE40"/>
          </p15:clr>
        </p15:guide>
        <p15:guide id="6" orient="horz" pos="2229">
          <p15:clr>
            <a:srgbClr val="5ACBF0"/>
          </p15:clr>
        </p15:guide>
        <p15:guide id="7" pos="39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dark color2">
    <p:bg>
      <p:bgPr>
        <a:solidFill>
          <a:schemeClr val="accent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accent5"/>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2"/>
            <a:ext cx="9144000" cy="400110"/>
          </a:xfrm>
        </p:spPr>
        <p:txBody>
          <a:bodyPr>
            <a:noAutofit/>
          </a:bodyPr>
          <a:lstStyle>
            <a:lvl1pPr marL="0" indent="0">
              <a:buNone/>
              <a:defRPr sz="2600">
                <a:solidFill>
                  <a:schemeClr val="bg1"/>
                </a:solidFill>
              </a:defRPr>
            </a:lvl1pPr>
            <a:lvl2pPr marL="228600" indent="0">
              <a:buNone/>
              <a:defRPr/>
            </a:lvl2pPr>
          </a:lstStyle>
          <a:p>
            <a:pPr lvl="0"/>
            <a:r>
              <a:rPr lang="en-US"/>
              <a:t>Use sparingly as a breath or focus point</a:t>
            </a:r>
          </a:p>
        </p:txBody>
      </p:sp>
      <p:sp>
        <p:nvSpPr>
          <p:cNvPr id="21" name="Footnote">
            <a:extLst>
              <a:ext uri="{FF2B5EF4-FFF2-40B4-BE49-F238E27FC236}">
                <a16:creationId xmlns:a16="http://schemas.microsoft.com/office/drawing/2014/main" id="{77E1E2A5-1FA6-47C1-B4AE-515AFB409DF2}"/>
              </a:ext>
            </a:extLst>
          </p:cNvPr>
          <p:cNvSpPr>
            <a:spLocks noGrp="1"/>
          </p:cNvSpPr>
          <p:nvPr>
            <p:ph type="body" sz="quarter" idx="11" hasCustomPrompt="1"/>
          </p:nvPr>
        </p:nvSpPr>
        <p:spPr>
          <a:xfrm>
            <a:off x="585786" y="6269038"/>
            <a:ext cx="9144000"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4" name="Microsoft logo">
            <a:extLst>
              <a:ext uri="{FF2B5EF4-FFF2-40B4-BE49-F238E27FC236}">
                <a16:creationId xmlns:a16="http://schemas.microsoft.com/office/drawing/2014/main" id="{321B49DF-7331-4C16-BC27-8A88DFD2A8C5}"/>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5" name="Group 4">
              <a:extLst>
                <a:ext uri="{FF2B5EF4-FFF2-40B4-BE49-F238E27FC236}">
                  <a16:creationId xmlns:a16="http://schemas.microsoft.com/office/drawing/2014/main" id="{2D8AD1B7-4434-4B3A-B773-BA1A5A1F8AD8}"/>
                </a:ext>
              </a:extLst>
            </p:cNvPr>
            <p:cNvGrpSpPr/>
            <p:nvPr userDrawn="1"/>
          </p:nvGrpSpPr>
          <p:grpSpPr>
            <a:xfrm>
              <a:off x="10690833" y="6332298"/>
              <a:ext cx="918555" cy="180785"/>
              <a:chOff x="10690833" y="6332298"/>
              <a:chExt cx="918555" cy="180785"/>
            </a:xfrm>
          </p:grpSpPr>
          <p:sp>
            <p:nvSpPr>
              <p:cNvPr id="12" name="Freeform: Shape 11">
                <a:extLst>
                  <a:ext uri="{FF2B5EF4-FFF2-40B4-BE49-F238E27FC236}">
                    <a16:creationId xmlns:a16="http://schemas.microsoft.com/office/drawing/2014/main" id="{8D263E2A-D97C-4AC1-BCBE-3EA9C8FF6280}"/>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F96B2B2-9419-40DD-856E-FFC561C163B5}"/>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334EEF2-23C3-4BF2-92DE-2C758E6A6D55}"/>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3411937-420C-4D84-9985-0D0635C2B361}"/>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1EBC4A-6ADB-4384-B157-1866CF1335AA}"/>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91BDF8B-A2F9-4C43-BED6-8B640A88AD87}"/>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09D6173-54F6-4DBA-B0AB-CC2409AF4061}"/>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08C7B68-B688-41B2-B093-563003E6AA6D}"/>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9146BC9-376F-4D05-B2BA-24C7542FF0DC}"/>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2E5E881-3FB4-4FC6-8A2E-5D4D03AE7392}"/>
                </a:ext>
              </a:extLst>
            </p:cNvPr>
            <p:cNvGrpSpPr/>
            <p:nvPr userDrawn="1"/>
          </p:nvGrpSpPr>
          <p:grpSpPr>
            <a:xfrm>
              <a:off x="10338670" y="6289993"/>
              <a:ext cx="274255" cy="274320"/>
              <a:chOff x="1145381" y="1213104"/>
              <a:chExt cx="810768" cy="810959"/>
            </a:xfrm>
          </p:grpSpPr>
          <p:sp>
            <p:nvSpPr>
              <p:cNvPr id="7" name="Freeform: Shape 6">
                <a:extLst>
                  <a:ext uri="{FF2B5EF4-FFF2-40B4-BE49-F238E27FC236}">
                    <a16:creationId xmlns:a16="http://schemas.microsoft.com/office/drawing/2014/main" id="{0E9822CC-4F5E-43F8-B065-552194AAB75A}"/>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EAA875C-D7FA-4026-954B-5E0A850C20BC}"/>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8CCC498-E954-4094-9B5E-8EDC3E55BE5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10C1C84-7452-4F60-85E1-C10A63D5EF11}"/>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76880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color2">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bg1"/>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2"/>
            <a:ext cx="9144000" cy="400110"/>
          </a:xfrm>
        </p:spPr>
        <p:txBody>
          <a:bodyPr>
            <a:noAutofit/>
          </a:bodyPr>
          <a:lstStyle>
            <a:lvl1pPr marL="0" indent="0">
              <a:buNone/>
              <a:defRPr sz="2600">
                <a:solidFill>
                  <a:schemeClr val="bg1"/>
                </a:solidFill>
              </a:defRPr>
            </a:lvl1pPr>
            <a:lvl2pPr marL="228600" indent="0">
              <a:buNone/>
              <a:defRPr/>
            </a:lvl2pPr>
          </a:lstStyle>
          <a:p>
            <a:pPr lvl="0"/>
            <a:r>
              <a:rPr lang="en-US"/>
              <a:t>Use sparingly as a breath or focus point</a:t>
            </a:r>
          </a:p>
        </p:txBody>
      </p:sp>
      <p:sp>
        <p:nvSpPr>
          <p:cNvPr id="21" name="Footnote">
            <a:extLst>
              <a:ext uri="{FF2B5EF4-FFF2-40B4-BE49-F238E27FC236}">
                <a16:creationId xmlns:a16="http://schemas.microsoft.com/office/drawing/2014/main" id="{77E1E2A5-1FA6-47C1-B4AE-515AFB409DF2}"/>
              </a:ext>
            </a:extLst>
          </p:cNvPr>
          <p:cNvSpPr>
            <a:spLocks noGrp="1"/>
          </p:cNvSpPr>
          <p:nvPr>
            <p:ph type="body" sz="quarter" idx="11" hasCustomPrompt="1"/>
          </p:nvPr>
        </p:nvSpPr>
        <p:spPr>
          <a:xfrm>
            <a:off x="585786" y="6269038"/>
            <a:ext cx="9144000"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Tree>
    <p:extLst>
      <p:ext uri="{BB962C8B-B14F-4D97-AF65-F5344CB8AC3E}">
        <p14:creationId xmlns:p14="http://schemas.microsoft.com/office/powerpoint/2010/main" val="159199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bright color2">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accent3"/>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2"/>
            <a:ext cx="9144000" cy="400110"/>
          </a:xfrm>
        </p:spPr>
        <p:txBody>
          <a:bodyPr>
            <a:noAutofit/>
          </a:bodyPr>
          <a:lstStyle>
            <a:lvl1pPr marL="0" indent="0">
              <a:buNone/>
              <a:defRPr sz="2600">
                <a:solidFill>
                  <a:schemeClr val="tx1"/>
                </a:solidFill>
              </a:defRPr>
            </a:lvl1pPr>
            <a:lvl2pPr marL="228600" indent="0">
              <a:buNone/>
              <a:defRPr/>
            </a:lvl2pPr>
          </a:lstStyle>
          <a:p>
            <a:pPr lvl="0"/>
            <a:r>
              <a:rPr lang="en-US"/>
              <a:t>Use sparingly as a breath or focus point</a:t>
            </a:r>
          </a:p>
        </p:txBody>
      </p:sp>
      <p:sp>
        <p:nvSpPr>
          <p:cNvPr id="4" name="Footnote">
            <a:extLst>
              <a:ext uri="{FF2B5EF4-FFF2-40B4-BE49-F238E27FC236}">
                <a16:creationId xmlns:a16="http://schemas.microsoft.com/office/drawing/2014/main" id="{F1631C84-9CE3-426D-B3A3-04E4033750FA}"/>
              </a:ext>
            </a:extLst>
          </p:cNvPr>
          <p:cNvSpPr>
            <a:spLocks noGrp="1"/>
          </p:cNvSpPr>
          <p:nvPr>
            <p:ph type="body" sz="quarter" idx="11" hasCustomPrompt="1"/>
          </p:nvPr>
        </p:nvSpPr>
        <p:spPr>
          <a:xfrm>
            <a:off x="585786" y="6269038"/>
            <a:ext cx="9144000" cy="295275"/>
          </a:xfrm>
        </p:spPr>
        <p:txBody>
          <a:bodyPr anchor="b">
            <a:noAutofit/>
          </a:bodyPr>
          <a:lstStyle>
            <a:lvl1pPr marL="0" indent="0">
              <a:spcBef>
                <a:spcPts val="0"/>
              </a:spcBef>
              <a:buNone/>
              <a:defRPr sz="800" baseline="0">
                <a:solidFill>
                  <a:schemeClr val="tx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Tree>
    <p:extLst>
      <p:ext uri="{BB962C8B-B14F-4D97-AF65-F5344CB8AC3E}">
        <p14:creationId xmlns:p14="http://schemas.microsoft.com/office/powerpoint/2010/main" val="127225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color2">
    <p:bg>
      <p:bgPr>
        <a:solidFill>
          <a:schemeClr val="accent3"/>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0"/>
            <a:ext cx="12192000" cy="457200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baseline="0">
                <a:solidFill>
                  <a:schemeClr val="accent5"/>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22" name="Microsoft logo">
            <a:extLst>
              <a:ext uri="{FF2B5EF4-FFF2-40B4-BE49-F238E27FC236}">
                <a16:creationId xmlns:a16="http://schemas.microsoft.com/office/drawing/2014/main" id="{7E8CE4E5-94FE-40C9-A7E2-8FD3578C5D1B}"/>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23" name="Group 22">
              <a:extLst>
                <a:ext uri="{FF2B5EF4-FFF2-40B4-BE49-F238E27FC236}">
                  <a16:creationId xmlns:a16="http://schemas.microsoft.com/office/drawing/2014/main" id="{BF2FA2D9-FCF3-475B-A5E2-C40F74AD356B}"/>
                </a:ext>
              </a:extLst>
            </p:cNvPr>
            <p:cNvGrpSpPr/>
            <p:nvPr userDrawn="1"/>
          </p:nvGrpSpPr>
          <p:grpSpPr>
            <a:xfrm>
              <a:off x="10690833" y="6332298"/>
              <a:ext cx="918555" cy="180785"/>
              <a:chOff x="10690833" y="6332298"/>
              <a:chExt cx="918555" cy="180785"/>
            </a:xfrm>
          </p:grpSpPr>
          <p:sp>
            <p:nvSpPr>
              <p:cNvPr id="29" name="Freeform: Shape 28">
                <a:extLst>
                  <a:ext uri="{FF2B5EF4-FFF2-40B4-BE49-F238E27FC236}">
                    <a16:creationId xmlns:a16="http://schemas.microsoft.com/office/drawing/2014/main" id="{ED5B3625-E46B-42E4-9DB4-2F858BB4757D}"/>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0FBDEF4-21D6-4692-A317-F67F8677DF5F}"/>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D84DE1D-A2BF-41CF-8D00-A9E90D898E72}"/>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6BFF10E-C5FC-470D-B765-BCB8CFC7C79A}"/>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921451E-45A4-4632-88F5-A6F80D6C6255}"/>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BF8EFCA-BD03-4E64-BB54-CF9D8DA3DBC8}"/>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43DAA4E-E5A1-4870-8AC8-AC31A8EAC45B}"/>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5EA02BA-942C-4E93-94B1-765E4B10670B}"/>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AC20A19-AB0D-413B-BDC9-50996B79887E}"/>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20BC34D7-DA91-45D7-B4F4-CC5F5D76B5D1}"/>
                </a:ext>
              </a:extLst>
            </p:cNvPr>
            <p:cNvGrpSpPr/>
            <p:nvPr userDrawn="1"/>
          </p:nvGrpSpPr>
          <p:grpSpPr>
            <a:xfrm>
              <a:off x="10338670" y="6289993"/>
              <a:ext cx="274255" cy="274320"/>
              <a:chOff x="1145381" y="1213104"/>
              <a:chExt cx="810768" cy="810959"/>
            </a:xfrm>
          </p:grpSpPr>
          <p:sp>
            <p:nvSpPr>
              <p:cNvPr id="25" name="Freeform: Shape 24">
                <a:extLst>
                  <a:ext uri="{FF2B5EF4-FFF2-40B4-BE49-F238E27FC236}">
                    <a16:creationId xmlns:a16="http://schemas.microsoft.com/office/drawing/2014/main" id="{46C3B96A-48E4-4896-B463-F40C8643EB5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F488E7-4430-459E-9052-9E301DE0CFB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937557E-913C-4A39-97C2-1ABE29C0488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171F99-A6F3-431A-8B86-3E096291304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076067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5216" y="2428215"/>
            <a:ext cx="4170934" cy="1107996"/>
          </a:xfrm>
        </p:spPr>
        <p:txBody>
          <a:bodyPr anchor="b" anchorCtr="0">
            <a:noAutofit/>
          </a:bodyPr>
          <a:lstStyle>
            <a:lvl1pPr>
              <a:defRPr>
                <a:solidFill>
                  <a:schemeClr val="accent1"/>
                </a:solidFill>
              </a:defRPr>
            </a:lvl1pPr>
          </a:lstStyle>
          <a:p>
            <a:r>
              <a:rPr lang="en-US"/>
              <a:t>Slide title</a:t>
            </a:r>
            <a:br>
              <a:rPr lang="en-US"/>
            </a:br>
            <a:r>
              <a:rPr lang="en-US"/>
              <a:t>placeholder</a:t>
            </a:r>
          </a:p>
        </p:txBody>
      </p:sp>
      <p:sp>
        <p:nvSpPr>
          <p:cNvPr id="18" name="Text Placeholder 4">
            <a:extLst>
              <a:ext uri="{FF2B5EF4-FFF2-40B4-BE49-F238E27FC236}">
                <a16:creationId xmlns:a16="http://schemas.microsoft.com/office/drawing/2014/main" id="{31D8190E-066F-4D1D-A119-5E11E927E7C9}"/>
              </a:ext>
            </a:extLst>
          </p:cNvPr>
          <p:cNvSpPr>
            <a:spLocks noGrp="1"/>
          </p:cNvSpPr>
          <p:nvPr>
            <p:ph type="body" sz="quarter" idx="12" hasCustomPrompt="1"/>
          </p:nvPr>
        </p:nvSpPr>
        <p:spPr>
          <a:xfrm>
            <a:off x="582042" y="3962400"/>
            <a:ext cx="4174108"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a:t>
            </a:r>
          </a:p>
        </p:txBody>
      </p:sp>
      <p:sp>
        <p:nvSpPr>
          <p:cNvPr id="5" name="Rectangle 4">
            <a:extLst>
              <a:ext uri="{FF2B5EF4-FFF2-40B4-BE49-F238E27FC236}">
                <a16:creationId xmlns:a16="http://schemas.microsoft.com/office/drawing/2014/main" id="{919288C7-3EA5-46EF-8EAD-F79E3AF45E97}"/>
              </a:ext>
              <a:ext uri="{C183D7F6-B498-43B3-948B-1728B52AA6E4}">
                <adec:decorative xmlns:adec="http://schemas.microsoft.com/office/drawing/2017/decorative" val="1"/>
              </a:ext>
            </a:extLst>
          </p:cNvPr>
          <p:cNvSpPr/>
          <p:nvPr userDrawn="1"/>
        </p:nvSpPr>
        <p:spPr bwMode="auto">
          <a:xfrm>
            <a:off x="5334447" y="0"/>
            <a:ext cx="685755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3">
            <a:extLst>
              <a:ext uri="{FF2B5EF4-FFF2-40B4-BE49-F238E27FC236}">
                <a16:creationId xmlns:a16="http://schemas.microsoft.com/office/drawing/2014/main" id="{FEA78805-1B96-403E-B0F6-B6252395AC78}"/>
              </a:ext>
            </a:extLst>
          </p:cNvPr>
          <p:cNvSpPr>
            <a:spLocks noGrp="1"/>
          </p:cNvSpPr>
          <p:nvPr>
            <p:ph type="body" sz="quarter" idx="19" hasCustomPrompt="1"/>
          </p:nvPr>
        </p:nvSpPr>
        <p:spPr bwMode="gray">
          <a:xfrm>
            <a:off x="5916168" y="585788"/>
            <a:ext cx="5693220" cy="5394960"/>
          </a:xfrm>
        </p:spPr>
        <p:txBody>
          <a:bodyPr tIns="0" bIns="0" anchor="ctr" anchorCtr="0">
            <a:noAutofit/>
          </a:bodyPr>
          <a:lstStyle>
            <a:lvl1pPr marL="457200" marR="0" indent="-457200" algn="l" defTabSz="932742" rtl="0" eaLnBrk="1" fontAlgn="auto" latinLnBrk="0" hangingPunct="1">
              <a:lnSpc>
                <a:spcPct val="100000"/>
              </a:lnSpc>
              <a:spcBef>
                <a:spcPts val="0"/>
              </a:spcBef>
              <a:spcAft>
                <a:spcPts val="2400"/>
              </a:spcAft>
              <a:buClr>
                <a:schemeClr val="accent2"/>
              </a:buClr>
              <a:buSzPct val="100000"/>
              <a:buFont typeface="+mj-lt"/>
              <a:buAutoNum type="arabicPeriod"/>
              <a:tabLst/>
              <a:defRPr sz="2600">
                <a:solidFill>
                  <a:schemeClr val="bg1"/>
                </a:solidFill>
              </a:defRPr>
            </a:lvl1pPr>
            <a:lvl2pPr marL="228600" indent="0">
              <a:lnSpc>
                <a:spcPct val="90000"/>
              </a:lnSpc>
              <a:spcBef>
                <a:spcPts val="3000"/>
              </a:spcBef>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Edit Master text styles</a:t>
            </a:r>
          </a:p>
        </p:txBody>
      </p:sp>
      <p:grpSp>
        <p:nvGrpSpPr>
          <p:cNvPr id="19" name="Microsoft logo">
            <a:extLst>
              <a:ext uri="{FF2B5EF4-FFF2-40B4-BE49-F238E27FC236}">
                <a16:creationId xmlns:a16="http://schemas.microsoft.com/office/drawing/2014/main" id="{1A13225E-DD93-4270-A928-E33FF0CB72F4}"/>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20" name="Group 19">
              <a:extLst>
                <a:ext uri="{FF2B5EF4-FFF2-40B4-BE49-F238E27FC236}">
                  <a16:creationId xmlns:a16="http://schemas.microsoft.com/office/drawing/2014/main" id="{7013AC73-2EA4-44FA-B8CF-3CFFAEF422EE}"/>
                </a:ext>
              </a:extLst>
            </p:cNvPr>
            <p:cNvGrpSpPr/>
            <p:nvPr userDrawn="1"/>
          </p:nvGrpSpPr>
          <p:grpSpPr>
            <a:xfrm>
              <a:off x="10690833" y="6332298"/>
              <a:ext cx="918555" cy="180785"/>
              <a:chOff x="10690833" y="6332298"/>
              <a:chExt cx="918555" cy="180785"/>
            </a:xfrm>
          </p:grpSpPr>
          <p:sp>
            <p:nvSpPr>
              <p:cNvPr id="26" name="Freeform: Shape 25">
                <a:extLst>
                  <a:ext uri="{FF2B5EF4-FFF2-40B4-BE49-F238E27FC236}">
                    <a16:creationId xmlns:a16="http://schemas.microsoft.com/office/drawing/2014/main" id="{1CDE3969-79E8-40E6-83B6-6774D40C6218}"/>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F7E030-30B4-4AC9-B67C-79E25F8282F3}"/>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A2F003F-0616-46B1-96DE-0873309E629B}"/>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8EB64F7-4984-4085-9DD1-2FE819198DEC}"/>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72D150-294B-4D44-8D75-B0BD28C744D8}"/>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0E40C93-3863-4196-BE8D-5D84CEBCA80E}"/>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3A87844-D357-4AB3-BB84-2AA93C82AA7B}"/>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1CFD55F-31E9-45EA-9186-861D56C291C7}"/>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0DF79DE-DC61-4CF8-AB56-8D210252EDAA}"/>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449657C2-6AD7-4C12-8464-080E1848AB11}"/>
                </a:ext>
              </a:extLst>
            </p:cNvPr>
            <p:cNvGrpSpPr/>
            <p:nvPr userDrawn="1"/>
          </p:nvGrpSpPr>
          <p:grpSpPr>
            <a:xfrm>
              <a:off x="10338670" y="6289993"/>
              <a:ext cx="274255" cy="274320"/>
              <a:chOff x="1145381" y="1213104"/>
              <a:chExt cx="810768" cy="810959"/>
            </a:xfrm>
          </p:grpSpPr>
          <p:sp>
            <p:nvSpPr>
              <p:cNvPr id="22" name="Freeform: Shape 21">
                <a:extLst>
                  <a:ext uri="{FF2B5EF4-FFF2-40B4-BE49-F238E27FC236}">
                    <a16:creationId xmlns:a16="http://schemas.microsoft.com/office/drawing/2014/main" id="{2319D01F-894E-4A39-911A-38823C0401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CDBEBA2-2C4A-47BC-85A3-186023C882A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457F02F-A78B-4AB9-B714-F2D24C996C38}"/>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130AB77-7413-4DEB-BE61-04CB9AFBEBD7}"/>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649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de by side colo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oAutofit/>
          </a:bodyP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noAutofit/>
          </a:bodyPr>
          <a:lstStyle>
            <a:lvl1pPr marL="0" indent="0">
              <a:spcAft>
                <a:spcPts val="1200"/>
              </a:spcAft>
              <a:buNone/>
              <a:defRPr sz="2800"/>
            </a:lvl1pPr>
            <a:lvl2pPr marL="228600" indent="0">
              <a:buNone/>
              <a:defRPr/>
            </a:lvl2pPr>
          </a:lstStyle>
          <a:p>
            <a:pPr lvl="0"/>
            <a:r>
              <a:rPr lang="en-US"/>
              <a:t>Click to edit Master text styles</a:t>
            </a:r>
          </a:p>
        </p:txBody>
      </p:sp>
      <p:grpSp>
        <p:nvGrpSpPr>
          <p:cNvPr id="6" name="Microsoft logo">
            <a:extLst>
              <a:ext uri="{FF2B5EF4-FFF2-40B4-BE49-F238E27FC236}">
                <a16:creationId xmlns:a16="http://schemas.microsoft.com/office/drawing/2014/main" id="{BBEFAF38-3482-4A38-96DE-6A452F718D2A}"/>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7" name="Group 6">
              <a:extLst>
                <a:ext uri="{FF2B5EF4-FFF2-40B4-BE49-F238E27FC236}">
                  <a16:creationId xmlns:a16="http://schemas.microsoft.com/office/drawing/2014/main" id="{05FF5FF1-284E-4923-BA61-D96046087654}"/>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F16E629B-1DF4-4ED6-B47F-6BA7410A2E73}"/>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1B9F306-EA57-493D-8017-1DDA066CE09B}"/>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84068DB-764C-43F1-813B-2E97978A8B61}"/>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1B6C0AE-C5B2-4A68-B61F-7353439AF4B9}"/>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CD3BD74-064C-42F1-94FB-D16EBFB516F3}"/>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4E0C573-E1FA-4EE9-8827-0099AEB45109}"/>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25CFD9F-1DA9-4B6A-9695-F5A50475BCB6}"/>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BEEEA1-D1BB-4B78-9E8E-DFC8C8B3423C}"/>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F06F68B-5DAE-4787-863C-2088F190D3E7}"/>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8BDAA026-64BB-488F-80CA-4A2F2DB5CCC8}"/>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4B10F041-9548-42C3-A0A0-7BCFC18BF24E}"/>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9B342BB-288E-4A49-B0B1-5B96804BE24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D8197EE-1A49-4689-B88B-DD8D7D493782}"/>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DCA1B30-04AB-4F41-9BBF-11B94D06E01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799160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noAutofit/>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noAutofit/>
          </a:bodyPr>
          <a:lstStyle>
            <a:lvl1pPr marL="0" indent="0">
              <a:spcAft>
                <a:spcPts val="1200"/>
              </a:spcAft>
              <a:buNone/>
              <a:defRPr sz="2400"/>
            </a:lvl1pPr>
            <a:lvl2pPr marL="228600" indent="0">
              <a:buNone/>
              <a:defRPr/>
            </a:lvl2pPr>
          </a:lstStyle>
          <a:p>
            <a:pPr lvl="0"/>
            <a:r>
              <a:rPr lang="en-US"/>
              <a:t>Click to edit Master text styles</a:t>
            </a:r>
          </a:p>
        </p:txBody>
      </p:sp>
      <p:grpSp>
        <p:nvGrpSpPr>
          <p:cNvPr id="4" name="Microsoft logo">
            <a:extLst>
              <a:ext uri="{FF2B5EF4-FFF2-40B4-BE49-F238E27FC236}">
                <a16:creationId xmlns:a16="http://schemas.microsoft.com/office/drawing/2014/main" id="{C968A273-544A-459E-AE9C-042C905EA01A}"/>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5" name="Group 4">
              <a:extLst>
                <a:ext uri="{FF2B5EF4-FFF2-40B4-BE49-F238E27FC236}">
                  <a16:creationId xmlns:a16="http://schemas.microsoft.com/office/drawing/2014/main" id="{C43E4E40-B05C-4D8C-84AA-0A3A4707B3E4}"/>
                </a:ext>
              </a:extLst>
            </p:cNvPr>
            <p:cNvGrpSpPr/>
            <p:nvPr userDrawn="1"/>
          </p:nvGrpSpPr>
          <p:grpSpPr>
            <a:xfrm>
              <a:off x="2186464" y="1338168"/>
              <a:ext cx="2715482" cy="534447"/>
              <a:chOff x="2186464" y="1338168"/>
              <a:chExt cx="2715482" cy="534447"/>
            </a:xfrm>
          </p:grpSpPr>
          <p:sp>
            <p:nvSpPr>
              <p:cNvPr id="12" name="Freeform: Shape 11">
                <a:extLst>
                  <a:ext uri="{FF2B5EF4-FFF2-40B4-BE49-F238E27FC236}">
                    <a16:creationId xmlns:a16="http://schemas.microsoft.com/office/drawing/2014/main" id="{161509B9-72C7-4B6F-B772-4F8D488A84DF}"/>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5BD4D7E-C3BF-4727-A3A6-EDBA305570BA}"/>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CBCD9A1-93CE-41AD-B9BF-0A71EBCD92CC}"/>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6F53018-CFFD-474D-8464-978E32658BD7}"/>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216F6ED-8B18-4427-A636-7FB4F6F28F94}"/>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152C06B-0422-46E9-8E66-3790B8CFE18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D7632F5-EBD3-4FC5-BC8D-30F582AAD447}"/>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1D41F-F238-4DE0-BF5D-BE6979DFC8E5}"/>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6E60F77-C4D0-4B28-AF10-13B01616C295}"/>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91337721-15A1-4524-8B26-52C7E7597CC9}"/>
                </a:ext>
              </a:extLst>
            </p:cNvPr>
            <p:cNvGrpSpPr/>
            <p:nvPr userDrawn="1"/>
          </p:nvGrpSpPr>
          <p:grpSpPr>
            <a:xfrm>
              <a:off x="1145381" y="1213104"/>
              <a:ext cx="810768" cy="810959"/>
              <a:chOff x="1145381" y="1213104"/>
              <a:chExt cx="810768" cy="810959"/>
            </a:xfrm>
          </p:grpSpPr>
          <p:sp>
            <p:nvSpPr>
              <p:cNvPr id="8" name="Freeform: Shape 7">
                <a:extLst>
                  <a:ext uri="{FF2B5EF4-FFF2-40B4-BE49-F238E27FC236}">
                    <a16:creationId xmlns:a16="http://schemas.microsoft.com/office/drawing/2014/main" id="{9EFC7516-DE66-47F8-A4F3-E813A46EC615}"/>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F997456-0B7F-4C09-B413-A756B6434EC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F701D-B7CB-4110-8AFF-7537B794C366}"/>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0E1F7CE-BAE6-427B-B6A3-0DF56D3AF134}"/>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877980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buNone/>
              <a:defRPr/>
            </a:lvl1pPr>
          </a:lstStyle>
          <a:p>
            <a:pPr lvl="0"/>
            <a:r>
              <a:rPr lang="en-US"/>
              <a:t>Click to edit Master text styles</a:t>
            </a:r>
          </a:p>
        </p:txBody>
      </p:sp>
      <p:grpSp>
        <p:nvGrpSpPr>
          <p:cNvPr id="4" name="Microsoft logo">
            <a:extLst>
              <a:ext uri="{FF2B5EF4-FFF2-40B4-BE49-F238E27FC236}">
                <a16:creationId xmlns:a16="http://schemas.microsoft.com/office/drawing/2014/main" id="{ECE381B5-61EC-4556-B530-671F6342C77B}"/>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5" name="Group 4">
              <a:extLst>
                <a:ext uri="{FF2B5EF4-FFF2-40B4-BE49-F238E27FC236}">
                  <a16:creationId xmlns:a16="http://schemas.microsoft.com/office/drawing/2014/main" id="{350F6D63-1564-40FB-AE7E-7A7F44F83632}"/>
                </a:ext>
              </a:extLst>
            </p:cNvPr>
            <p:cNvGrpSpPr/>
            <p:nvPr userDrawn="1"/>
          </p:nvGrpSpPr>
          <p:grpSpPr>
            <a:xfrm>
              <a:off x="2186464" y="1338168"/>
              <a:ext cx="2715482" cy="534447"/>
              <a:chOff x="2186464" y="1338168"/>
              <a:chExt cx="2715482" cy="534447"/>
            </a:xfrm>
          </p:grpSpPr>
          <p:sp>
            <p:nvSpPr>
              <p:cNvPr id="11" name="Freeform: Shape 10">
                <a:extLst>
                  <a:ext uri="{FF2B5EF4-FFF2-40B4-BE49-F238E27FC236}">
                    <a16:creationId xmlns:a16="http://schemas.microsoft.com/office/drawing/2014/main" id="{AC31717D-48D3-4B81-9309-4DD3CAE61D0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4F26F07-49B9-491D-A9B2-67C745558732}"/>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AE5058F-847A-4C91-AB5A-46E9C727D3B0}"/>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7188FD-FAD0-473F-8BAD-038D96D207FC}"/>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9D3E3D2-83A2-4836-A226-E38DF9B138F9}"/>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C8A98AB-671C-4896-96E7-27B0BD0BBEAA}"/>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8E3A853-7CED-4B15-A9CC-8CE9D5189D4D}"/>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9257EF5-3997-49B2-9F31-22E60828ED83}"/>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8276669-3331-4C95-B09D-603D6C138BEE}"/>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4CBF95CE-FF6D-4BB7-8D8B-FD56473FF4F4}"/>
                </a:ext>
              </a:extLst>
            </p:cNvPr>
            <p:cNvGrpSpPr/>
            <p:nvPr userDrawn="1"/>
          </p:nvGrpSpPr>
          <p:grpSpPr>
            <a:xfrm>
              <a:off x="1145381" y="1213104"/>
              <a:ext cx="810768" cy="810959"/>
              <a:chOff x="1145381" y="1213104"/>
              <a:chExt cx="810768" cy="810959"/>
            </a:xfrm>
          </p:grpSpPr>
          <p:sp>
            <p:nvSpPr>
              <p:cNvPr id="7" name="Freeform: Shape 6">
                <a:extLst>
                  <a:ext uri="{FF2B5EF4-FFF2-40B4-BE49-F238E27FC236}">
                    <a16:creationId xmlns:a16="http://schemas.microsoft.com/office/drawing/2014/main" id="{38573D11-CECB-48A3-A23C-2FECFC3E0FA1}"/>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49CACFB-57C4-4AB5-A190-07E5A68D8EF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C6F1F0C-0F24-4902-83D2-211D92622965}"/>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E57FFC7-7898-4729-8CDA-8B919012A8FA}"/>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505838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hoto K color">
    <p:bg>
      <p:bgPr>
        <a:solidFill>
          <a:schemeClr val="tx1"/>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151357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oAutofit/>
          </a:bodyP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noAutofit/>
          </a:bodyPr>
          <a:lstStyle>
            <a:lvl1pPr marL="0" indent="0">
              <a:spcAft>
                <a:spcPts val="1200"/>
              </a:spcAft>
              <a:buNone/>
              <a:defRPr sz="2800"/>
            </a:lvl1pPr>
            <a:lvl2pPr marL="228600" indent="0">
              <a:buNone/>
              <a:defRPr/>
            </a:lvl2pPr>
          </a:lstStyle>
          <a:p>
            <a:pPr lvl="0"/>
            <a:r>
              <a:rPr lang="en-US"/>
              <a:t>Click to edit Master text styles</a:t>
            </a:r>
          </a:p>
        </p:txBody>
      </p:sp>
      <p:grpSp>
        <p:nvGrpSpPr>
          <p:cNvPr id="6" name="Microsoft logo">
            <a:extLst>
              <a:ext uri="{FF2B5EF4-FFF2-40B4-BE49-F238E27FC236}">
                <a16:creationId xmlns:a16="http://schemas.microsoft.com/office/drawing/2014/main" id="{39D1CC2B-2C04-4653-ACB6-FAAA814805DD}"/>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7" name="Group 6">
              <a:extLst>
                <a:ext uri="{FF2B5EF4-FFF2-40B4-BE49-F238E27FC236}">
                  <a16:creationId xmlns:a16="http://schemas.microsoft.com/office/drawing/2014/main" id="{068B2D3F-20C6-4D9F-A858-CB36039FC8BC}"/>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EFC9A098-6468-40EC-8336-DD64769D972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F7ECB21-70FA-40A6-B704-4C12A92CDD17}"/>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7962906-AF98-41CD-8CEC-E2994496E3F3}"/>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C8E7CEC-C571-4F1A-844C-B709254B2810}"/>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B1029A0-C159-4D57-B939-33C79949E010}"/>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48AB67D-466E-477E-B85D-EB4DD83FA57E}"/>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0C1B0F1-9257-48E4-B100-72767CAE48AF}"/>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0DEAB51-9299-42A5-967A-6B1E6293227B}"/>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824526A-D4BC-459D-B21F-FD7DBA432A92}"/>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F64046B0-E0BC-467C-BD05-6D836DEA9298}"/>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95E24BB3-D9A7-4C08-B996-910DDD381627}"/>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BE7C78B-4603-4E57-950D-E3052D4264E1}"/>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05CA53C-B51B-4733-8CE1-58B5DD334EE6}"/>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24053DF-B740-4F98-90DD-5E5264C0DCDB}"/>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508368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color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5216" y="2428215"/>
            <a:ext cx="4170934" cy="1107996"/>
          </a:xfrm>
        </p:spPr>
        <p:txBody>
          <a:bodyPr anchor="b" anchorCtr="0">
            <a:noAutofit/>
          </a:bodyPr>
          <a:lstStyle>
            <a:lvl1pPr>
              <a:defRPr>
                <a:solidFill>
                  <a:schemeClr val="accent4"/>
                </a:solidFill>
              </a:defRPr>
            </a:lvl1pPr>
          </a:lstStyle>
          <a:p>
            <a:r>
              <a:rPr lang="en-US"/>
              <a:t>Slide title</a:t>
            </a:r>
            <a:br>
              <a:rPr lang="en-US"/>
            </a:br>
            <a:r>
              <a:rPr lang="en-US"/>
              <a:t>placeholder</a:t>
            </a:r>
          </a:p>
        </p:txBody>
      </p:sp>
      <p:sp>
        <p:nvSpPr>
          <p:cNvPr id="5" name="Rectangle 4">
            <a:extLst>
              <a:ext uri="{FF2B5EF4-FFF2-40B4-BE49-F238E27FC236}">
                <a16:creationId xmlns:a16="http://schemas.microsoft.com/office/drawing/2014/main" id="{919288C7-3EA5-46EF-8EAD-F79E3AF45E97}"/>
              </a:ext>
              <a:ext uri="{C183D7F6-B498-43B3-948B-1728B52AA6E4}">
                <adec:decorative xmlns:adec="http://schemas.microsoft.com/office/drawing/2017/decorative" val="1"/>
              </a:ext>
            </a:extLst>
          </p:cNvPr>
          <p:cNvSpPr/>
          <p:nvPr userDrawn="1"/>
        </p:nvSpPr>
        <p:spPr bwMode="auto">
          <a:xfrm>
            <a:off x="5334447" y="0"/>
            <a:ext cx="6857552"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31D8190E-066F-4D1D-A119-5E11E927E7C9}"/>
              </a:ext>
            </a:extLst>
          </p:cNvPr>
          <p:cNvSpPr>
            <a:spLocks noGrp="1"/>
          </p:cNvSpPr>
          <p:nvPr>
            <p:ph type="body" sz="quarter" idx="12" hasCustomPrompt="1"/>
          </p:nvPr>
        </p:nvSpPr>
        <p:spPr>
          <a:xfrm>
            <a:off x="582042" y="3962400"/>
            <a:ext cx="4174108"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a:t>
            </a:r>
          </a:p>
        </p:txBody>
      </p:sp>
      <p:sp>
        <p:nvSpPr>
          <p:cNvPr id="17" name="Text Placeholder 3">
            <a:extLst>
              <a:ext uri="{FF2B5EF4-FFF2-40B4-BE49-F238E27FC236}">
                <a16:creationId xmlns:a16="http://schemas.microsoft.com/office/drawing/2014/main" id="{FEA78805-1B96-403E-B0F6-B6252395AC78}"/>
              </a:ext>
            </a:extLst>
          </p:cNvPr>
          <p:cNvSpPr>
            <a:spLocks noGrp="1"/>
          </p:cNvSpPr>
          <p:nvPr>
            <p:ph type="body" sz="quarter" idx="19" hasCustomPrompt="1"/>
          </p:nvPr>
        </p:nvSpPr>
        <p:spPr bwMode="gray">
          <a:xfrm>
            <a:off x="5916168" y="585788"/>
            <a:ext cx="5693220" cy="5394960"/>
          </a:xfrm>
        </p:spPr>
        <p:txBody>
          <a:bodyPr tIns="0" bIns="0" anchor="ctr" anchorCtr="0">
            <a:noAutofit/>
          </a:bodyPr>
          <a:lstStyle>
            <a:lvl1pPr marL="457200" marR="0" indent="-457200" algn="l" defTabSz="932742" rtl="0" eaLnBrk="1" fontAlgn="auto" latinLnBrk="0" hangingPunct="1">
              <a:lnSpc>
                <a:spcPct val="100000"/>
              </a:lnSpc>
              <a:spcBef>
                <a:spcPts val="0"/>
              </a:spcBef>
              <a:spcAft>
                <a:spcPts val="2400"/>
              </a:spcAft>
              <a:buClr>
                <a:schemeClr val="accent5"/>
              </a:buClr>
              <a:buSzPct val="100000"/>
              <a:buFont typeface="+mj-lt"/>
              <a:buAutoNum type="arabicPeriod"/>
              <a:tabLst/>
              <a:defRPr sz="2600">
                <a:solidFill>
                  <a:schemeClr val="bg1"/>
                </a:solidFill>
              </a:defRPr>
            </a:lvl1pPr>
            <a:lvl2pPr marL="228600" indent="0">
              <a:lnSpc>
                <a:spcPct val="90000"/>
              </a:lnSpc>
              <a:spcBef>
                <a:spcPts val="3000"/>
              </a:spcBef>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Edit Master text styles</a:t>
            </a:r>
          </a:p>
        </p:txBody>
      </p:sp>
      <p:grpSp>
        <p:nvGrpSpPr>
          <p:cNvPr id="19" name="Microsoft logo">
            <a:extLst>
              <a:ext uri="{FF2B5EF4-FFF2-40B4-BE49-F238E27FC236}">
                <a16:creationId xmlns:a16="http://schemas.microsoft.com/office/drawing/2014/main" id="{1A13225E-DD93-4270-A928-E33FF0CB72F4}"/>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20" name="Group 19">
              <a:extLst>
                <a:ext uri="{FF2B5EF4-FFF2-40B4-BE49-F238E27FC236}">
                  <a16:creationId xmlns:a16="http://schemas.microsoft.com/office/drawing/2014/main" id="{7013AC73-2EA4-44FA-B8CF-3CFFAEF422EE}"/>
                </a:ext>
              </a:extLst>
            </p:cNvPr>
            <p:cNvGrpSpPr/>
            <p:nvPr userDrawn="1"/>
          </p:nvGrpSpPr>
          <p:grpSpPr>
            <a:xfrm>
              <a:off x="10690833" y="6332298"/>
              <a:ext cx="918555" cy="180785"/>
              <a:chOff x="10690833" y="6332298"/>
              <a:chExt cx="918555" cy="180785"/>
            </a:xfrm>
          </p:grpSpPr>
          <p:sp>
            <p:nvSpPr>
              <p:cNvPr id="26" name="Freeform: Shape 25">
                <a:extLst>
                  <a:ext uri="{FF2B5EF4-FFF2-40B4-BE49-F238E27FC236}">
                    <a16:creationId xmlns:a16="http://schemas.microsoft.com/office/drawing/2014/main" id="{1CDE3969-79E8-40E6-83B6-6774D40C6218}"/>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F7E030-30B4-4AC9-B67C-79E25F8282F3}"/>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A2F003F-0616-46B1-96DE-0873309E629B}"/>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8EB64F7-4984-4085-9DD1-2FE819198DEC}"/>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72D150-294B-4D44-8D75-B0BD28C744D8}"/>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0E40C93-3863-4196-BE8D-5D84CEBCA80E}"/>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3A87844-D357-4AB3-BB84-2AA93C82AA7B}"/>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1CFD55F-31E9-45EA-9186-861D56C291C7}"/>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0DF79DE-DC61-4CF8-AB56-8D210252EDAA}"/>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449657C2-6AD7-4C12-8464-080E1848AB11}"/>
                </a:ext>
              </a:extLst>
            </p:cNvPr>
            <p:cNvGrpSpPr/>
            <p:nvPr userDrawn="1"/>
          </p:nvGrpSpPr>
          <p:grpSpPr>
            <a:xfrm>
              <a:off x="10338670" y="6289993"/>
              <a:ext cx="274255" cy="274320"/>
              <a:chOff x="1145381" y="1213104"/>
              <a:chExt cx="810768" cy="810959"/>
            </a:xfrm>
          </p:grpSpPr>
          <p:sp>
            <p:nvSpPr>
              <p:cNvPr id="22" name="Freeform: Shape 21">
                <a:extLst>
                  <a:ext uri="{FF2B5EF4-FFF2-40B4-BE49-F238E27FC236}">
                    <a16:creationId xmlns:a16="http://schemas.microsoft.com/office/drawing/2014/main" id="{2319D01F-894E-4A39-911A-38823C0401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CDBEBA2-2C4A-47BC-85A3-186023C882A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457F02F-A78B-4AB9-B714-F2D24C996C38}"/>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130AB77-7413-4DEB-BE61-04CB9AFBEBD7}"/>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31496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de by side color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oAutofit/>
          </a:bodyP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noAutofit/>
          </a:bodyPr>
          <a:lstStyle>
            <a:lvl1pPr marL="0" indent="0">
              <a:spcAft>
                <a:spcPts val="1200"/>
              </a:spcAft>
              <a:buNone/>
              <a:defRPr sz="2800"/>
            </a:lvl1pPr>
            <a:lvl2pPr marL="228600" indent="0">
              <a:buNone/>
              <a:defRPr/>
            </a:lvl2pPr>
          </a:lstStyle>
          <a:p>
            <a:pPr lvl="0"/>
            <a:r>
              <a:rPr lang="en-US"/>
              <a:t>Click to edit Master text styles</a:t>
            </a:r>
          </a:p>
        </p:txBody>
      </p:sp>
      <p:grpSp>
        <p:nvGrpSpPr>
          <p:cNvPr id="6" name="Microsoft logo">
            <a:extLst>
              <a:ext uri="{FF2B5EF4-FFF2-40B4-BE49-F238E27FC236}">
                <a16:creationId xmlns:a16="http://schemas.microsoft.com/office/drawing/2014/main" id="{A152588C-BAF6-4366-A72E-BDCF75D56AF5}"/>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7" name="Group 6">
              <a:extLst>
                <a:ext uri="{FF2B5EF4-FFF2-40B4-BE49-F238E27FC236}">
                  <a16:creationId xmlns:a16="http://schemas.microsoft.com/office/drawing/2014/main" id="{3D34D9BB-3077-4288-A283-541A9F928D57}"/>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581C1B62-8B68-4583-A516-1BD685F9914D}"/>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E10BF59-FFCE-4D87-8C78-8710FFE1BDE8}"/>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852107C-A352-4C51-A73A-EC90796A1D9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7E56C87-FBAA-41AD-B72F-90E18F1ED649}"/>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F6A93FA-142D-4F44-9A5A-5F1394B4143A}"/>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8FB21F6-B90B-40E0-BD51-034328A83F54}"/>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061725D-0A0C-4B6E-AB5F-ABEEA256FD05}"/>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66DA93-4110-4A41-A139-2F6E0030FB43}"/>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1ADA756-B9E7-4B4C-9798-96F1F1D28BD7}"/>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628DD771-B3DE-41E4-B6FA-8B10F5515AEA}"/>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1E694121-B876-49B8-A184-B616730EAF61}"/>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D75B181-97B5-47E4-9E48-39D92E0D774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59179E7-0772-455C-823E-B2C7E56722CE}"/>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B8932B0-0EE1-43B1-8144-217AC8C7BFE1}"/>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57771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note">
            <a:extLst>
              <a:ext uri="{FF2B5EF4-FFF2-40B4-BE49-F238E27FC236}">
                <a16:creationId xmlns:a16="http://schemas.microsoft.com/office/drawing/2014/main" id="{55184B19-5CF8-4B81-B348-238A9B33B09A}"/>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5" name="Microsoft logo">
            <a:extLst>
              <a:ext uri="{FF2B5EF4-FFF2-40B4-BE49-F238E27FC236}">
                <a16:creationId xmlns:a16="http://schemas.microsoft.com/office/drawing/2014/main" id="{57626B41-EFFB-4E10-8B1E-18CDD93783E9}"/>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6" name="Group 5">
              <a:extLst>
                <a:ext uri="{FF2B5EF4-FFF2-40B4-BE49-F238E27FC236}">
                  <a16:creationId xmlns:a16="http://schemas.microsoft.com/office/drawing/2014/main" id="{365FDEED-EF5C-4DA4-86E2-E77C5CDEF22F}"/>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804FAF55-2BA7-4524-A739-ADBAF735256E}"/>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8B977AB-F194-4F0B-997C-6AB68C2E6DAE}"/>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926C67A-CACB-4F75-98E2-AB1E5C754796}"/>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22ACF47-52F9-41A5-8463-A50C6EAD087E}"/>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E5F873C-257B-4641-8495-A8A80E5BFF2D}"/>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C4C84D3-6153-4000-931A-021B414E5696}"/>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1B34710-3F6E-4DA6-8853-37AAD45206B4}"/>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2EE148-93AF-4D60-8F32-A09198B9D475}"/>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4F6B79-2F0C-4828-830E-9C1726633BED}"/>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85152463-903A-438D-9627-437532CF515F}"/>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F74167B7-5FA8-439B-B40B-62B87A1A4D71}"/>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6E2EB01-41C6-436D-913E-520CAC6EF84B}"/>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B2DC5DB-8223-4428-ACF3-B84EC3C783B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7CCBBD-9340-4113-AC31-2E82A991F0E9}"/>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4" name="Microsoft logo">
            <a:extLst>
              <a:ext uri="{FF2B5EF4-FFF2-40B4-BE49-F238E27FC236}">
                <a16:creationId xmlns:a16="http://schemas.microsoft.com/office/drawing/2014/main" id="{3A7AA77B-359F-4F95-A464-C69B455A4241}"/>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5" name="Group 4">
              <a:extLst>
                <a:ext uri="{FF2B5EF4-FFF2-40B4-BE49-F238E27FC236}">
                  <a16:creationId xmlns:a16="http://schemas.microsoft.com/office/drawing/2014/main" id="{EEB83B01-DBF5-40F8-AB17-7467A97062B7}"/>
                </a:ext>
              </a:extLst>
            </p:cNvPr>
            <p:cNvGrpSpPr/>
            <p:nvPr userDrawn="1"/>
          </p:nvGrpSpPr>
          <p:grpSpPr>
            <a:xfrm>
              <a:off x="2186464" y="1338168"/>
              <a:ext cx="2715482" cy="534447"/>
              <a:chOff x="2186464" y="1338168"/>
              <a:chExt cx="2715482" cy="534447"/>
            </a:xfrm>
          </p:grpSpPr>
          <p:sp>
            <p:nvSpPr>
              <p:cNvPr id="11" name="Freeform: Shape 10">
                <a:extLst>
                  <a:ext uri="{FF2B5EF4-FFF2-40B4-BE49-F238E27FC236}">
                    <a16:creationId xmlns:a16="http://schemas.microsoft.com/office/drawing/2014/main" id="{67F7A464-7143-49B2-84AD-2C61D724E7D9}"/>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62A1A51-23F2-49C1-9588-AFDD0DCD83C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FBEA9D-B621-4BEF-8C9F-EBA6283FFD7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416D33B-76B4-40AF-83F2-2157CFEA99B9}"/>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D72D4C7-275A-4E1C-AF79-C755851B342E}"/>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6F5AC-5FBD-48EC-A68F-4B10BD74BFC1}"/>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0EC09E1-9931-404E-840A-BB1AB010593E}"/>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5CFF187-BBAE-4A27-A03F-C03D4258B87C}"/>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E45399E-42ED-42C7-AFB4-FD94507C0EB6}"/>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8146F3EE-56C2-41E9-86EB-C474CFB650B2}"/>
                </a:ext>
              </a:extLst>
            </p:cNvPr>
            <p:cNvGrpSpPr/>
            <p:nvPr userDrawn="1"/>
          </p:nvGrpSpPr>
          <p:grpSpPr>
            <a:xfrm>
              <a:off x="1145381" y="1213104"/>
              <a:ext cx="810768" cy="810959"/>
              <a:chOff x="1145381" y="1213104"/>
              <a:chExt cx="810768" cy="810959"/>
            </a:xfrm>
          </p:grpSpPr>
          <p:sp>
            <p:nvSpPr>
              <p:cNvPr id="7" name="Freeform: Shape 6">
                <a:extLst>
                  <a:ext uri="{FF2B5EF4-FFF2-40B4-BE49-F238E27FC236}">
                    <a16:creationId xmlns:a16="http://schemas.microsoft.com/office/drawing/2014/main" id="{E819ED0E-3993-4185-8D39-D5ECBD960BB6}"/>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209B2C5-522D-40AD-984B-03D1FB38C44C}"/>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1CAB4AB-8ABD-47A3-A787-E399B40441C3}"/>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93F799A-3854-47F5-8A36-98CEFE5C88D6}"/>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Grey">
    <p:bg>
      <p:bgPr>
        <a:solidFill>
          <a:schemeClr val="accent6"/>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note">
            <a:extLst>
              <a:ext uri="{FF2B5EF4-FFF2-40B4-BE49-F238E27FC236}">
                <a16:creationId xmlns:a16="http://schemas.microsoft.com/office/drawing/2014/main" id="{55184B19-5CF8-4B81-B348-238A9B33B09A}"/>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5" name="Microsoft logo">
            <a:extLst>
              <a:ext uri="{FF2B5EF4-FFF2-40B4-BE49-F238E27FC236}">
                <a16:creationId xmlns:a16="http://schemas.microsoft.com/office/drawing/2014/main" id="{57626B41-EFFB-4E10-8B1E-18CDD93783E9}"/>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6" name="Group 5">
              <a:extLst>
                <a:ext uri="{FF2B5EF4-FFF2-40B4-BE49-F238E27FC236}">
                  <a16:creationId xmlns:a16="http://schemas.microsoft.com/office/drawing/2014/main" id="{365FDEED-EF5C-4DA4-86E2-E77C5CDEF22F}"/>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804FAF55-2BA7-4524-A739-ADBAF735256E}"/>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8B977AB-F194-4F0B-997C-6AB68C2E6DAE}"/>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926C67A-CACB-4F75-98E2-AB1E5C754796}"/>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22ACF47-52F9-41A5-8463-A50C6EAD087E}"/>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E5F873C-257B-4641-8495-A8A80E5BFF2D}"/>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C4C84D3-6153-4000-931A-021B414E5696}"/>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1B34710-3F6E-4DA6-8853-37AAD45206B4}"/>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2EE148-93AF-4D60-8F32-A09198B9D475}"/>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4F6B79-2F0C-4828-830E-9C1726633BED}"/>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85152463-903A-438D-9627-437532CF515F}"/>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F74167B7-5FA8-439B-B40B-62B87A1A4D71}"/>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6E2EB01-41C6-436D-913E-520CAC6EF84B}"/>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B2DC5DB-8223-4428-ACF3-B84EC3C783B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7CCBBD-9340-4113-AC31-2E82A991F0E9}"/>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65595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colo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note">
            <a:extLst>
              <a:ext uri="{FF2B5EF4-FFF2-40B4-BE49-F238E27FC236}">
                <a16:creationId xmlns:a16="http://schemas.microsoft.com/office/drawing/2014/main" id="{197C9D8E-4228-41B3-B342-5F2D28DB2EC4}"/>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53" name="Microsoft logo">
            <a:extLst>
              <a:ext uri="{FF2B5EF4-FFF2-40B4-BE49-F238E27FC236}">
                <a16:creationId xmlns:a16="http://schemas.microsoft.com/office/drawing/2014/main" id="{587BEC5F-3F2E-4D23-B2BD-AC34E4F9D12A}"/>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54" name="Group 53">
              <a:extLst>
                <a:ext uri="{FF2B5EF4-FFF2-40B4-BE49-F238E27FC236}">
                  <a16:creationId xmlns:a16="http://schemas.microsoft.com/office/drawing/2014/main" id="{95D2AFB3-0A49-484B-8544-20EE1F8FC7D3}"/>
                </a:ext>
              </a:extLst>
            </p:cNvPr>
            <p:cNvGrpSpPr/>
            <p:nvPr userDrawn="1"/>
          </p:nvGrpSpPr>
          <p:grpSpPr>
            <a:xfrm>
              <a:off x="10690833" y="6332298"/>
              <a:ext cx="918555" cy="180785"/>
              <a:chOff x="10690833" y="6332298"/>
              <a:chExt cx="918555" cy="180785"/>
            </a:xfrm>
          </p:grpSpPr>
          <p:sp>
            <p:nvSpPr>
              <p:cNvPr id="60" name="Freeform: Shape 59">
                <a:extLst>
                  <a:ext uri="{FF2B5EF4-FFF2-40B4-BE49-F238E27FC236}">
                    <a16:creationId xmlns:a16="http://schemas.microsoft.com/office/drawing/2014/main" id="{458AE838-F499-4EDA-9288-3297264C6EDF}"/>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C858E01-CB8A-4DB0-886E-5F88691A129E}"/>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38D26A5-EF16-4510-AEE6-D9A6D4BBD7C7}"/>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4D9AB19-0840-40FE-BB60-2456A9B4F34C}"/>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C1486B5-8C38-4D54-AC15-C43E7746A90B}"/>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1D7DDED-C2B3-44DD-A0E0-C4B56CADBBB5}"/>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8DCB274-4B91-4738-A89A-CB9EB82DD1BC}"/>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D63C8EC-0445-4B3A-9260-2645C0A62625}"/>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BB3EC03-1BA9-4FDB-BD73-8CD202D7F4A5}"/>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2D92A5FD-97CC-42CD-8CDD-19AA1F14E169}"/>
                </a:ext>
              </a:extLst>
            </p:cNvPr>
            <p:cNvGrpSpPr/>
            <p:nvPr userDrawn="1"/>
          </p:nvGrpSpPr>
          <p:grpSpPr>
            <a:xfrm>
              <a:off x="10338670" y="6289993"/>
              <a:ext cx="274255" cy="274320"/>
              <a:chOff x="1145381" y="1213104"/>
              <a:chExt cx="810768" cy="810959"/>
            </a:xfrm>
          </p:grpSpPr>
          <p:sp>
            <p:nvSpPr>
              <p:cNvPr id="56" name="Freeform: Shape 55">
                <a:extLst>
                  <a:ext uri="{FF2B5EF4-FFF2-40B4-BE49-F238E27FC236}">
                    <a16:creationId xmlns:a16="http://schemas.microsoft.com/office/drawing/2014/main" id="{B7896B79-A7F7-455F-A873-B9F25602A999}"/>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899A255-6EE3-4B69-B715-2A30949EF90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FC81BC7-8719-476E-A5B8-DB16372556D8}"/>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837A24C-EC1A-485E-9D8D-A1B9987EE0C8}"/>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72384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color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5"/>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note">
            <a:extLst>
              <a:ext uri="{FF2B5EF4-FFF2-40B4-BE49-F238E27FC236}">
                <a16:creationId xmlns:a16="http://schemas.microsoft.com/office/drawing/2014/main" id="{197C9D8E-4228-41B3-B342-5F2D28DB2EC4}"/>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53" name="Microsoft logo">
            <a:extLst>
              <a:ext uri="{FF2B5EF4-FFF2-40B4-BE49-F238E27FC236}">
                <a16:creationId xmlns:a16="http://schemas.microsoft.com/office/drawing/2014/main" id="{587BEC5F-3F2E-4D23-B2BD-AC34E4F9D12A}"/>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54" name="Group 53">
              <a:extLst>
                <a:ext uri="{FF2B5EF4-FFF2-40B4-BE49-F238E27FC236}">
                  <a16:creationId xmlns:a16="http://schemas.microsoft.com/office/drawing/2014/main" id="{95D2AFB3-0A49-484B-8544-20EE1F8FC7D3}"/>
                </a:ext>
              </a:extLst>
            </p:cNvPr>
            <p:cNvGrpSpPr/>
            <p:nvPr userDrawn="1"/>
          </p:nvGrpSpPr>
          <p:grpSpPr>
            <a:xfrm>
              <a:off x="10690833" y="6332298"/>
              <a:ext cx="918555" cy="180785"/>
              <a:chOff x="10690833" y="6332298"/>
              <a:chExt cx="918555" cy="180785"/>
            </a:xfrm>
          </p:grpSpPr>
          <p:sp>
            <p:nvSpPr>
              <p:cNvPr id="60" name="Freeform: Shape 59">
                <a:extLst>
                  <a:ext uri="{FF2B5EF4-FFF2-40B4-BE49-F238E27FC236}">
                    <a16:creationId xmlns:a16="http://schemas.microsoft.com/office/drawing/2014/main" id="{458AE838-F499-4EDA-9288-3297264C6EDF}"/>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C858E01-CB8A-4DB0-886E-5F88691A129E}"/>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38D26A5-EF16-4510-AEE6-D9A6D4BBD7C7}"/>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4D9AB19-0840-40FE-BB60-2456A9B4F34C}"/>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C1486B5-8C38-4D54-AC15-C43E7746A90B}"/>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1D7DDED-C2B3-44DD-A0E0-C4B56CADBBB5}"/>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8DCB274-4B91-4738-A89A-CB9EB82DD1BC}"/>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D63C8EC-0445-4B3A-9260-2645C0A62625}"/>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BB3EC03-1BA9-4FDB-BD73-8CD202D7F4A5}"/>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2D92A5FD-97CC-42CD-8CDD-19AA1F14E169}"/>
                </a:ext>
              </a:extLst>
            </p:cNvPr>
            <p:cNvGrpSpPr/>
            <p:nvPr userDrawn="1"/>
          </p:nvGrpSpPr>
          <p:grpSpPr>
            <a:xfrm>
              <a:off x="10338670" y="6289993"/>
              <a:ext cx="274255" cy="274320"/>
              <a:chOff x="1145381" y="1213104"/>
              <a:chExt cx="810768" cy="810959"/>
            </a:xfrm>
          </p:grpSpPr>
          <p:sp>
            <p:nvSpPr>
              <p:cNvPr id="56" name="Freeform: Shape 55">
                <a:extLst>
                  <a:ext uri="{FF2B5EF4-FFF2-40B4-BE49-F238E27FC236}">
                    <a16:creationId xmlns:a16="http://schemas.microsoft.com/office/drawing/2014/main" id="{B7896B79-A7F7-455F-A873-B9F25602A999}"/>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899A255-6EE3-4B69-B715-2A30949EF90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FC81BC7-8719-476E-A5B8-DB16372556D8}"/>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837A24C-EC1A-485E-9D8D-A1B9987EE0C8}"/>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655392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color2 Two Colum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5"/>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Tx/>
              <a:buFont typeface="Wingdings" panose="05000000000000000000" pitchFamily="2" charset="2"/>
              <a:buChar char=""/>
              <a:defRPr sz="2800" b="0">
                <a:solidFill>
                  <a:schemeClr val="bg1"/>
                </a:solidFill>
                <a:latin typeface="+mn-lt"/>
                <a:cs typeface="Segoe UI Semilight" panose="020B0402040204020203" pitchFamily="34" charset="0"/>
              </a:defRPr>
            </a:lvl1pPr>
            <a:lvl2pPr marL="427038" indent="-171450">
              <a:buClrTx/>
              <a:buFont typeface="Wingdings" panose="05000000000000000000" pitchFamily="2" charset="2"/>
              <a:buChar char=""/>
              <a:defRPr sz="2000" b="0">
                <a:solidFill>
                  <a:schemeClr val="bg1"/>
                </a:solidFill>
                <a:latin typeface="+mn-lt"/>
              </a:defRPr>
            </a:lvl2pPr>
            <a:lvl3pPr marL="639763" indent="-188913">
              <a:buClrTx/>
              <a:buFont typeface="Wingdings" panose="05000000000000000000" pitchFamily="2" charset="2"/>
              <a:buChar char=""/>
              <a:tabLst/>
              <a:defRPr sz="1600" b="0">
                <a:solidFill>
                  <a:schemeClr val="bg1"/>
                </a:solidFill>
                <a:latin typeface="+mn-lt"/>
              </a:defRPr>
            </a:lvl3pPr>
            <a:lvl4pPr marL="828675" indent="-176213">
              <a:buClrTx/>
              <a:buFont typeface="Wingdings" panose="05000000000000000000" pitchFamily="2" charset="2"/>
              <a:buChar char=""/>
              <a:defRPr sz="1400" b="0">
                <a:solidFill>
                  <a:schemeClr val="bg1"/>
                </a:solidFill>
                <a:latin typeface="+mn-lt"/>
              </a:defRPr>
            </a:lvl4pPr>
            <a:lvl5pPr marL="1023938" indent="-169863">
              <a:buClrTx/>
              <a:buFont typeface="Wingdings" panose="05000000000000000000" pitchFamily="2" charset="2"/>
              <a:buChar char=""/>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Tx/>
              <a:buFont typeface="Wingdings" panose="05000000000000000000" pitchFamily="2" charset="2"/>
              <a:buChar char=""/>
              <a:defRPr sz="2800" b="0">
                <a:solidFill>
                  <a:schemeClr val="bg1"/>
                </a:solidFill>
                <a:latin typeface="+mn-lt"/>
                <a:cs typeface="Segoe UI Semilight" panose="020B0402040204020203" pitchFamily="34" charset="0"/>
              </a:defRPr>
            </a:lvl1pPr>
            <a:lvl2pPr marL="427038" indent="-171450">
              <a:buClrTx/>
              <a:buFont typeface="Wingdings" panose="05000000000000000000" pitchFamily="2" charset="2"/>
              <a:buChar char=""/>
              <a:defRPr sz="2000" b="0">
                <a:solidFill>
                  <a:schemeClr val="bg1"/>
                </a:solidFill>
                <a:latin typeface="+mn-lt"/>
              </a:defRPr>
            </a:lvl2pPr>
            <a:lvl3pPr marL="639763" indent="-188913">
              <a:buClrTx/>
              <a:buFont typeface="Wingdings" panose="05000000000000000000" pitchFamily="2" charset="2"/>
              <a:buChar char=""/>
              <a:tabLst/>
              <a:defRPr sz="1600" b="0">
                <a:solidFill>
                  <a:schemeClr val="bg1"/>
                </a:solidFill>
                <a:latin typeface="+mn-lt"/>
              </a:defRPr>
            </a:lvl3pPr>
            <a:lvl4pPr marL="828675" indent="-176213">
              <a:buClrTx/>
              <a:buFont typeface="Wingdings" panose="05000000000000000000" pitchFamily="2" charset="2"/>
              <a:buChar char=""/>
              <a:defRPr sz="1400" b="0">
                <a:solidFill>
                  <a:schemeClr val="bg1"/>
                </a:solidFill>
                <a:latin typeface="+mn-lt"/>
              </a:defRPr>
            </a:lvl4pPr>
            <a:lvl5pPr marL="1023938" indent="-169863">
              <a:buClrTx/>
              <a:buFont typeface="Wingdings" panose="05000000000000000000" pitchFamily="2" charset="2"/>
              <a:buChar char=""/>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AFFB411A-29DE-49AF-BDB4-E42BA443B217}"/>
              </a:ext>
            </a:extLst>
          </p:cNvPr>
          <p:cNvSpPr>
            <a:spLocks noGrp="1"/>
          </p:cNvSpPr>
          <p:nvPr>
            <p:ph type="body" sz="quarter" idx="12" hasCustomPrompt="1"/>
          </p:nvPr>
        </p:nvSpPr>
        <p:spPr>
          <a:xfrm>
            <a:off x="585786" y="6269038"/>
            <a:ext cx="9175034"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23" name="Microsoft logo">
            <a:extLst>
              <a:ext uri="{FF2B5EF4-FFF2-40B4-BE49-F238E27FC236}">
                <a16:creationId xmlns:a16="http://schemas.microsoft.com/office/drawing/2014/main" id="{934CDD4C-D247-478F-B83A-918C2C985454}"/>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24" name="Group 23">
              <a:extLst>
                <a:ext uri="{FF2B5EF4-FFF2-40B4-BE49-F238E27FC236}">
                  <a16:creationId xmlns:a16="http://schemas.microsoft.com/office/drawing/2014/main" id="{E15B45A7-3AD1-4D71-BFFA-C93449B33541}"/>
                </a:ext>
              </a:extLst>
            </p:cNvPr>
            <p:cNvGrpSpPr/>
            <p:nvPr userDrawn="1"/>
          </p:nvGrpSpPr>
          <p:grpSpPr>
            <a:xfrm>
              <a:off x="10690833" y="6332298"/>
              <a:ext cx="918555" cy="180785"/>
              <a:chOff x="10690833" y="6332298"/>
              <a:chExt cx="918555" cy="180785"/>
            </a:xfrm>
          </p:grpSpPr>
          <p:sp>
            <p:nvSpPr>
              <p:cNvPr id="30" name="Freeform: Shape 29">
                <a:extLst>
                  <a:ext uri="{FF2B5EF4-FFF2-40B4-BE49-F238E27FC236}">
                    <a16:creationId xmlns:a16="http://schemas.microsoft.com/office/drawing/2014/main" id="{8C4D8D01-4992-44E4-BC89-17E2063F6B4D}"/>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2EBD533-F4B9-44C1-B21C-4C8F41DD2D08}"/>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7E0FF6E-763D-4302-B01A-32F91A6812E2}"/>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17C8AB1-877D-405F-BFC7-28256ED0220F}"/>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F50F6C0-4030-4BB6-B82C-FF3AED89E4C4}"/>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E436228-9C43-4EC8-9105-59DFBCD7DDA5}"/>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B6D3FBB-3961-42C6-A51E-1911F3393632}"/>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DD2137E-C614-4C1E-82D9-6EC28323B219}"/>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CF2B263-1148-4A2D-8DAF-EC174582DB31}"/>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67E790B2-C302-4542-A006-1FB5A11E0892}"/>
                </a:ext>
              </a:extLst>
            </p:cNvPr>
            <p:cNvGrpSpPr/>
            <p:nvPr userDrawn="1"/>
          </p:nvGrpSpPr>
          <p:grpSpPr>
            <a:xfrm>
              <a:off x="10338670" y="6289993"/>
              <a:ext cx="274255" cy="274320"/>
              <a:chOff x="1145381" y="1213104"/>
              <a:chExt cx="810768" cy="810959"/>
            </a:xfrm>
          </p:grpSpPr>
          <p:sp>
            <p:nvSpPr>
              <p:cNvPr id="26" name="Freeform: Shape 25">
                <a:extLst>
                  <a:ext uri="{FF2B5EF4-FFF2-40B4-BE49-F238E27FC236}">
                    <a16:creationId xmlns:a16="http://schemas.microsoft.com/office/drawing/2014/main" id="{93AA094E-7385-4204-8647-22F047E9DFB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F7B7AEC-DD30-42DE-8DD4-574D5DEF04E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A07F164-8420-4F1C-A6EB-90DF4488AB12}"/>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4D8021E-3B74-4793-B1F7-D6E57B4A6C6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59013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48" userDrawn="1">
          <p15:clr>
            <a:srgbClr val="FBAE40"/>
          </p15:clr>
        </p15:guide>
        <p15:guide id="5" pos="403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0700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00802" y="1435100"/>
            <a:ext cx="5208586"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F9B3833A-2D3C-4FED-998E-03D8D5A75A88}"/>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5" name="Microsoft logo">
            <a:extLst>
              <a:ext uri="{FF2B5EF4-FFF2-40B4-BE49-F238E27FC236}">
                <a16:creationId xmlns:a16="http://schemas.microsoft.com/office/drawing/2014/main" id="{BBD5BF70-EA1B-4416-AFBB-48E8CA703B09}"/>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7" name="Group 6">
              <a:extLst>
                <a:ext uri="{FF2B5EF4-FFF2-40B4-BE49-F238E27FC236}">
                  <a16:creationId xmlns:a16="http://schemas.microsoft.com/office/drawing/2014/main" id="{BB78FF36-E1C8-453B-9E06-7BD954DA7544}"/>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6CD94B85-C5B1-4B27-B227-31C4C5109052}"/>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BE36A1D-0E2B-4B5C-935F-51B7850FB21B}"/>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42BFD52-31C5-4F98-AE6B-0C24AABDFC71}"/>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3E11C1-8EBB-474A-A587-D97969627501}"/>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9006FE9-8302-4E2A-B61E-24D2FD51E05F}"/>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F7CA4DB-AD2C-4F29-9807-58DCB81E84E7}"/>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B0242B-68A4-4745-9994-2F7EB8357E79}"/>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2171F50-1B7C-4C55-B263-EFDB98735A9A}"/>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C262A1-DA57-4C8E-90E9-911384F8F530}"/>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554EBB9-DD44-4ED2-AA9A-50CC369ED13B}"/>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4E215A27-21A2-4B1C-8EFD-5F376EF6065A}"/>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0C1450D-CA6F-408E-B6AC-3A2521AD0D8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557B43C-4812-47D6-ABB1-C0D43F61F000}"/>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CF5D2BF-2B1D-40BB-9095-19E8A7AFF49C}"/>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48" userDrawn="1">
          <p15:clr>
            <a:srgbClr val="FBAE40"/>
          </p15:clr>
        </p15:guide>
        <p15:guide id="5" pos="403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hoto K color low">
    <p:bg>
      <p:bgPr>
        <a:solidFill>
          <a:schemeClr val="tx1"/>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0421" y="2659975"/>
            <a:ext cx="4167887" cy="1292662"/>
          </a:xfrm>
        </p:spPr>
        <p:txBody>
          <a:bodyPr anchor="b" anchorCtr="0">
            <a:spAutoFit/>
          </a:bodyPr>
          <a:lstStyle>
            <a:lvl1pPr>
              <a:defRPr sz="4200">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200" y="43815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0"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57157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orient="horz" pos="27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07000" cy="1649682"/>
          </a:xfrm>
        </p:spPr>
        <p:txBody>
          <a:bodyPr wrap="square">
            <a:spAutoFit/>
          </a:bodyPr>
          <a:lstStyle>
            <a:lvl1pPr marL="231775" indent="-231775">
              <a:spcBef>
                <a:spcPts val="1224"/>
              </a:spcBef>
              <a:buClrTx/>
              <a:buFont typeface="Wingdings" panose="05000000000000000000" pitchFamily="2" charset="2"/>
              <a:buChar char=""/>
              <a:defRPr sz="2800" b="0">
                <a:latin typeface="+mn-lt"/>
                <a:cs typeface="Segoe UI Semilight" panose="020B0402040204020203" pitchFamily="34" charset="0"/>
              </a:defRPr>
            </a:lvl1pPr>
            <a:lvl2pPr marL="427038" indent="-171450">
              <a:buClrTx/>
              <a:buFont typeface="Wingdings" panose="05000000000000000000" pitchFamily="2" charset="2"/>
              <a:buChar char=""/>
              <a:defRPr sz="2000" b="0">
                <a:latin typeface="+mn-lt"/>
              </a:defRPr>
            </a:lvl2pPr>
            <a:lvl3pPr marL="639763" indent="-188913">
              <a:buClrTx/>
              <a:buFont typeface="Wingdings" panose="05000000000000000000" pitchFamily="2" charset="2"/>
              <a:buChar char=""/>
              <a:tabLst/>
              <a:defRPr sz="1600" b="0">
                <a:latin typeface="+mn-lt"/>
              </a:defRPr>
            </a:lvl3pPr>
            <a:lvl4pPr marL="828675" indent="-176213">
              <a:buClrTx/>
              <a:buFont typeface="Wingdings" panose="05000000000000000000" pitchFamily="2" charset="2"/>
              <a:buChar char=""/>
              <a:defRPr sz="1400" b="0">
                <a:latin typeface="+mn-lt"/>
              </a:defRPr>
            </a:lvl4pPr>
            <a:lvl5pPr marL="1023938" indent="-169863">
              <a:buClrTx/>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400800" y="1437481"/>
            <a:ext cx="5208588" cy="1649682"/>
          </a:xfrm>
        </p:spPr>
        <p:txBody>
          <a:bodyPr wrap="square">
            <a:spAutoFit/>
          </a:bodyPr>
          <a:lstStyle>
            <a:lvl1pPr marL="231775" indent="-231775">
              <a:spcBef>
                <a:spcPts val="1224"/>
              </a:spcBef>
              <a:buClrTx/>
              <a:buFont typeface="Wingdings" panose="05000000000000000000" pitchFamily="2" charset="2"/>
              <a:buChar char=""/>
              <a:defRPr sz="2800" b="0">
                <a:latin typeface="+mn-lt"/>
                <a:cs typeface="Segoe UI Semilight" panose="020B0402040204020203" pitchFamily="34" charset="0"/>
              </a:defRPr>
            </a:lvl1pPr>
            <a:lvl2pPr marL="427038" indent="-171450">
              <a:buClrTx/>
              <a:buFont typeface="Wingdings" panose="05000000000000000000" pitchFamily="2" charset="2"/>
              <a:buChar char=""/>
              <a:defRPr sz="2000" b="0">
                <a:latin typeface="+mn-lt"/>
              </a:defRPr>
            </a:lvl2pPr>
            <a:lvl3pPr marL="639763" indent="-188913">
              <a:buClrTx/>
              <a:buFont typeface="Wingdings" panose="05000000000000000000" pitchFamily="2" charset="2"/>
              <a:buChar char=""/>
              <a:tabLst/>
              <a:defRPr sz="1600" b="0">
                <a:latin typeface="+mn-lt"/>
              </a:defRPr>
            </a:lvl3pPr>
            <a:lvl4pPr marL="828675" indent="-176213">
              <a:buClrTx/>
              <a:buFont typeface="Wingdings" panose="05000000000000000000" pitchFamily="2" charset="2"/>
              <a:buChar char=""/>
              <a:defRPr sz="1400" b="0">
                <a:latin typeface="+mn-lt"/>
              </a:defRPr>
            </a:lvl4pPr>
            <a:lvl5pPr marL="1023938" indent="-169863">
              <a:buClrTx/>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AFFB411A-29DE-49AF-BDB4-E42BA443B217}"/>
              </a:ext>
            </a:extLst>
          </p:cNvPr>
          <p:cNvSpPr>
            <a:spLocks noGrp="1"/>
          </p:cNvSpPr>
          <p:nvPr>
            <p:ph type="body" sz="quarter" idx="12"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5" name="Microsoft logo">
            <a:extLst>
              <a:ext uri="{FF2B5EF4-FFF2-40B4-BE49-F238E27FC236}">
                <a16:creationId xmlns:a16="http://schemas.microsoft.com/office/drawing/2014/main" id="{140ED1A9-FD85-4F00-BA59-CAE99E649EBD}"/>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7" name="Group 6">
              <a:extLst>
                <a:ext uri="{FF2B5EF4-FFF2-40B4-BE49-F238E27FC236}">
                  <a16:creationId xmlns:a16="http://schemas.microsoft.com/office/drawing/2014/main" id="{0242895D-2E62-426D-92E9-152B902E7D0D}"/>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BC61C424-0580-4780-80DD-57B06FFF1A71}"/>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331C794-0A38-43E6-8448-C413112EDF17}"/>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2BE7EDF-03A7-48FC-8284-B7CD929FDFF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BF4A947-C076-45B6-AC7C-722B5691E760}"/>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C9F9AE9-F78A-41F4-98E0-9A2B9806B83D}"/>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382A310-1098-4585-8300-8087282BC78E}"/>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B8F4FC9-3872-4C20-8C83-14ACCC3B6564}"/>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6A7C167-7840-4878-B74C-9197DFC807B3}"/>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6BA6E52-38B6-44E1-ACBB-B98DD0CD41D9}"/>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833EA118-DF68-4BA0-9025-50DAA9B2151B}"/>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A664C1AB-0C99-425A-B388-850B5EF3C86E}"/>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E3F9FA6-55B3-4F05-AF1A-BC16AB7D83B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F4C25C-EB82-43BA-8446-384723ABEA5F}"/>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252CAD0-0210-4508-80A1-4B7684B60663}"/>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48" userDrawn="1">
          <p15:clr>
            <a:srgbClr val="FBAE40"/>
          </p15:clr>
        </p15:guide>
        <p15:guide id="5" pos="4032"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debar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6307837" cy="553998"/>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631190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4C18B09-313C-453F-B858-5BC12E90A122}"/>
              </a:ext>
              <a:ext uri="{C183D7F6-B498-43B3-948B-1728B52AA6E4}">
                <adec:decorative xmlns:adec="http://schemas.microsoft.com/office/drawing/2017/decorative" val="1"/>
              </a:ext>
            </a:extLst>
          </p:cNvPr>
          <p:cNvSpPr/>
          <p:nvPr userDrawn="1"/>
        </p:nvSpPr>
        <p:spPr bwMode="auto">
          <a:xfrm>
            <a:off x="7470649" y="0"/>
            <a:ext cx="474573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8031479" y="1435100"/>
            <a:ext cx="3575304" cy="2043636"/>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bg1"/>
                </a:solidFill>
                <a:latin typeface="+mn-lt"/>
              </a:defRPr>
            </a:lvl2pPr>
            <a:lvl3pPr marL="450850" indent="0">
              <a:buFont typeface="Wingdings" panose="05000000000000000000" pitchFamily="2" charset="2"/>
              <a:buNone/>
              <a:tabLst/>
              <a:defRPr sz="1600" b="0">
                <a:solidFill>
                  <a:schemeClr val="bg1"/>
                </a:solidFill>
                <a:latin typeface="+mn-lt"/>
              </a:defRPr>
            </a:lvl3pPr>
            <a:lvl4pPr marL="652462" indent="0">
              <a:buFont typeface="Wingdings" panose="05000000000000000000" pitchFamily="2" charset="2"/>
              <a:buNone/>
              <a:defRPr sz="1400" b="0">
                <a:solidFill>
                  <a:schemeClr val="bg1"/>
                </a:solidFill>
                <a:latin typeface="+mn-lt"/>
              </a:defRPr>
            </a:lvl4pPr>
            <a:lvl5pPr marL="854075" indent="0">
              <a:buFont typeface="Wingdings" panose="05000000000000000000" pitchFamily="2" charset="2"/>
              <a:buNone/>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F9B3833A-2D3C-4FED-998E-03D8D5A75A88}"/>
              </a:ext>
            </a:extLst>
          </p:cNvPr>
          <p:cNvSpPr>
            <a:spLocks noGrp="1"/>
          </p:cNvSpPr>
          <p:nvPr>
            <p:ph type="body" sz="quarter" idx="11" hasCustomPrompt="1"/>
          </p:nvPr>
        </p:nvSpPr>
        <p:spPr>
          <a:xfrm>
            <a:off x="585786" y="6269038"/>
            <a:ext cx="631031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23" name="Microsoft logo">
            <a:extLst>
              <a:ext uri="{FF2B5EF4-FFF2-40B4-BE49-F238E27FC236}">
                <a16:creationId xmlns:a16="http://schemas.microsoft.com/office/drawing/2014/main" id="{8CCB1B5A-53AC-4382-A7F6-371DE2FE3509}"/>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24" name="Group 23">
              <a:extLst>
                <a:ext uri="{FF2B5EF4-FFF2-40B4-BE49-F238E27FC236}">
                  <a16:creationId xmlns:a16="http://schemas.microsoft.com/office/drawing/2014/main" id="{5E72CB35-32BA-4262-B2DC-9E83B90096F9}"/>
                </a:ext>
              </a:extLst>
            </p:cNvPr>
            <p:cNvGrpSpPr/>
            <p:nvPr userDrawn="1"/>
          </p:nvGrpSpPr>
          <p:grpSpPr>
            <a:xfrm>
              <a:off x="10690833" y="6332298"/>
              <a:ext cx="918555" cy="180785"/>
              <a:chOff x="10690833" y="6332298"/>
              <a:chExt cx="918555" cy="180785"/>
            </a:xfrm>
          </p:grpSpPr>
          <p:sp>
            <p:nvSpPr>
              <p:cNvPr id="30" name="Freeform: Shape 29">
                <a:extLst>
                  <a:ext uri="{FF2B5EF4-FFF2-40B4-BE49-F238E27FC236}">
                    <a16:creationId xmlns:a16="http://schemas.microsoft.com/office/drawing/2014/main" id="{EA20D8A8-6C56-4F3D-BCF4-0CF6AF627BDE}"/>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D0E3E9-DB7B-4983-A7AA-22713DE8CA36}"/>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BF14480-E7FF-4DEE-8B2F-1142D6317B4E}"/>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E6DE012-5CA3-4838-A900-18B8F759CD53}"/>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A7CA70A-2AE8-4AF8-B6B8-5EF75463925F}"/>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BDB998F-3C50-4372-AF3E-3EF0C9EFEA08}"/>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7F0BDD7-129F-4821-944B-3C9DB4E0F02C}"/>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F1BC80E-48EE-4607-85B5-E723B977FF6F}"/>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2CF202-770D-4B4B-B252-9E6E0F565E60}"/>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3F614B96-802F-4274-AC87-6BEC35E5359F}"/>
                </a:ext>
              </a:extLst>
            </p:cNvPr>
            <p:cNvGrpSpPr/>
            <p:nvPr userDrawn="1"/>
          </p:nvGrpSpPr>
          <p:grpSpPr>
            <a:xfrm>
              <a:off x="10338670" y="6289993"/>
              <a:ext cx="274255" cy="274320"/>
              <a:chOff x="1145381" y="1213104"/>
              <a:chExt cx="810768" cy="810959"/>
            </a:xfrm>
          </p:grpSpPr>
          <p:sp>
            <p:nvSpPr>
              <p:cNvPr id="26" name="Freeform: Shape 25">
                <a:extLst>
                  <a:ext uri="{FF2B5EF4-FFF2-40B4-BE49-F238E27FC236}">
                    <a16:creationId xmlns:a16="http://schemas.microsoft.com/office/drawing/2014/main" id="{197B5FB4-3167-4B82-AC5D-4A58C98EC3B5}"/>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B692531-2F42-4A11-B13F-EC0E86E7A38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9D2AAE6-7F95-454F-8E9B-34990721746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799E2F8-07B3-4798-B72A-D1B7EBDD690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28598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4344" userDrawn="1">
          <p15:clr>
            <a:srgbClr val="FBAE40"/>
          </p15:clr>
        </p15:guide>
        <p15:guide id="5" pos="4704"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debar color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6307837" cy="553998"/>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631190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Semilight" panose="020B04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4C18B09-313C-453F-B858-5BC12E90A122}"/>
              </a:ext>
              <a:ext uri="{C183D7F6-B498-43B3-948B-1728B52AA6E4}">
                <adec:decorative xmlns:adec="http://schemas.microsoft.com/office/drawing/2017/decorative" val="1"/>
              </a:ext>
            </a:extLst>
          </p:cNvPr>
          <p:cNvSpPr/>
          <p:nvPr userDrawn="1"/>
        </p:nvSpPr>
        <p:spPr bwMode="auto">
          <a:xfrm>
            <a:off x="7470649" y="0"/>
            <a:ext cx="4745736"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8031479" y="1435100"/>
            <a:ext cx="3575304" cy="2043636"/>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bg1"/>
                </a:solidFill>
                <a:latin typeface="+mn-lt"/>
              </a:defRPr>
            </a:lvl2pPr>
            <a:lvl3pPr marL="450850" indent="0">
              <a:buFont typeface="Wingdings" panose="05000000000000000000" pitchFamily="2" charset="2"/>
              <a:buNone/>
              <a:tabLst/>
              <a:defRPr sz="1600" b="0">
                <a:solidFill>
                  <a:schemeClr val="bg1"/>
                </a:solidFill>
                <a:latin typeface="+mn-lt"/>
              </a:defRPr>
            </a:lvl3pPr>
            <a:lvl4pPr marL="652462" indent="0">
              <a:buFont typeface="Wingdings" panose="05000000000000000000" pitchFamily="2" charset="2"/>
              <a:buNone/>
              <a:defRPr sz="1400" b="0">
                <a:solidFill>
                  <a:schemeClr val="bg1"/>
                </a:solidFill>
                <a:latin typeface="+mn-lt"/>
              </a:defRPr>
            </a:lvl4pPr>
            <a:lvl5pPr marL="854075" indent="0">
              <a:buFont typeface="Wingdings" panose="05000000000000000000" pitchFamily="2" charset="2"/>
              <a:buNone/>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F9B3833A-2D3C-4FED-998E-03D8D5A75A88}"/>
              </a:ext>
            </a:extLst>
          </p:cNvPr>
          <p:cNvSpPr>
            <a:spLocks noGrp="1"/>
          </p:cNvSpPr>
          <p:nvPr>
            <p:ph type="body" sz="quarter" idx="11" hasCustomPrompt="1"/>
          </p:nvPr>
        </p:nvSpPr>
        <p:spPr>
          <a:xfrm>
            <a:off x="585786" y="6269038"/>
            <a:ext cx="631031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23" name="Microsoft logo">
            <a:extLst>
              <a:ext uri="{FF2B5EF4-FFF2-40B4-BE49-F238E27FC236}">
                <a16:creationId xmlns:a16="http://schemas.microsoft.com/office/drawing/2014/main" id="{8CCB1B5A-53AC-4382-A7F6-371DE2FE3509}"/>
              </a:ext>
              <a:ext uri="{C183D7F6-B498-43B3-948B-1728B52AA6E4}">
                <adec:decorative xmlns:adec="http://schemas.microsoft.com/office/drawing/2017/decorative" val="1"/>
              </a:ext>
            </a:extLst>
          </p:cNvPr>
          <p:cNvGrpSpPr/>
          <p:nvPr userDrawn="1"/>
        </p:nvGrpSpPr>
        <p:grpSpPr>
          <a:xfrm>
            <a:off x="10338670" y="6289993"/>
            <a:ext cx="1270718" cy="274320"/>
            <a:chOff x="10338670" y="6289993"/>
            <a:chExt cx="1270718" cy="274320"/>
          </a:xfrm>
        </p:grpSpPr>
        <p:grpSp>
          <p:nvGrpSpPr>
            <p:cNvPr id="24" name="Group 23">
              <a:extLst>
                <a:ext uri="{FF2B5EF4-FFF2-40B4-BE49-F238E27FC236}">
                  <a16:creationId xmlns:a16="http://schemas.microsoft.com/office/drawing/2014/main" id="{5E72CB35-32BA-4262-B2DC-9E83B90096F9}"/>
                </a:ext>
              </a:extLst>
            </p:cNvPr>
            <p:cNvGrpSpPr/>
            <p:nvPr userDrawn="1"/>
          </p:nvGrpSpPr>
          <p:grpSpPr>
            <a:xfrm>
              <a:off x="10690833" y="6332298"/>
              <a:ext cx="918555" cy="180785"/>
              <a:chOff x="10690833" y="6332298"/>
              <a:chExt cx="918555" cy="180785"/>
            </a:xfrm>
          </p:grpSpPr>
          <p:sp>
            <p:nvSpPr>
              <p:cNvPr id="30" name="Freeform: Shape 29">
                <a:extLst>
                  <a:ext uri="{FF2B5EF4-FFF2-40B4-BE49-F238E27FC236}">
                    <a16:creationId xmlns:a16="http://schemas.microsoft.com/office/drawing/2014/main" id="{EA20D8A8-6C56-4F3D-BCF4-0CF6AF627BDE}"/>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D0E3E9-DB7B-4983-A7AA-22713DE8CA36}"/>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BF14480-E7FF-4DEE-8B2F-1142D6317B4E}"/>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E6DE012-5CA3-4838-A900-18B8F759CD53}"/>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A7CA70A-2AE8-4AF8-B6B8-5EF75463925F}"/>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BDB998F-3C50-4372-AF3E-3EF0C9EFEA08}"/>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7F0BDD7-129F-4821-944B-3C9DB4E0F02C}"/>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F1BC80E-48EE-4607-85B5-E723B977FF6F}"/>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2CF202-770D-4B4B-B252-9E6E0F565E60}"/>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3F614B96-802F-4274-AC87-6BEC35E5359F}"/>
                </a:ext>
              </a:extLst>
            </p:cNvPr>
            <p:cNvGrpSpPr/>
            <p:nvPr userDrawn="1"/>
          </p:nvGrpSpPr>
          <p:grpSpPr>
            <a:xfrm>
              <a:off x="10338670" y="6289993"/>
              <a:ext cx="274255" cy="274320"/>
              <a:chOff x="1145381" y="1213104"/>
              <a:chExt cx="810768" cy="810959"/>
            </a:xfrm>
          </p:grpSpPr>
          <p:sp>
            <p:nvSpPr>
              <p:cNvPr id="26" name="Freeform: Shape 25">
                <a:extLst>
                  <a:ext uri="{FF2B5EF4-FFF2-40B4-BE49-F238E27FC236}">
                    <a16:creationId xmlns:a16="http://schemas.microsoft.com/office/drawing/2014/main" id="{197B5FB4-3167-4B82-AC5D-4A58C98EC3B5}"/>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B692531-2F42-4A11-B13F-EC0E86E7A38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9D2AAE6-7F95-454F-8E9B-34990721746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799E2F8-07B3-4798-B72A-D1B7EBDD690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39450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4344">
          <p15:clr>
            <a:srgbClr val="FBAE40"/>
          </p15:clr>
        </p15:guide>
        <p15:guide id="5" pos="470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5696712" cy="553998"/>
          </a:xfrm>
        </p:spPr>
        <p:txBody>
          <a:bodyPr/>
          <a:lstStyle>
            <a:lvl1pPr>
              <a:defRPr>
                <a:solidFill>
                  <a:schemeClr val="tx1"/>
                </a:solidFill>
              </a:defRPr>
            </a:lvl1pPr>
          </a:lstStyle>
          <a:p>
            <a:r>
              <a:rPr lang="en-US"/>
              <a:t>Click to edit title style</a:t>
            </a:r>
          </a:p>
        </p:txBody>
      </p:sp>
      <p:sp>
        <p:nvSpPr>
          <p:cNvPr id="3" name="Text Placeholder 2"/>
          <p:cNvSpPr>
            <a:spLocks noGrp="1"/>
          </p:cNvSpPr>
          <p:nvPr>
            <p:ph type="body" sz="quarter" idx="10"/>
          </p:nvPr>
        </p:nvSpPr>
        <p:spPr>
          <a:xfrm>
            <a:off x="584200" y="1435497"/>
            <a:ext cx="5696712" cy="1612749"/>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8"/>
            <a:ext cx="5696712"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860432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photo med colo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6273800" cy="553998"/>
          </a:xfrm>
        </p:spPr>
        <p:txBody>
          <a:bodyPr/>
          <a:lstStyle>
            <a:lvl1pPr>
              <a:defRPr>
                <a:solidFill>
                  <a:schemeClr val="accent2"/>
                </a:solidFill>
              </a:defRPr>
            </a:lvl1pPr>
          </a:lstStyle>
          <a:p>
            <a:r>
              <a:rPr lang="en-US"/>
              <a:t>Click to edit title style</a:t>
            </a:r>
          </a:p>
        </p:txBody>
      </p:sp>
      <p:sp>
        <p:nvSpPr>
          <p:cNvPr id="3" name="Text Placeholder 2"/>
          <p:cNvSpPr>
            <a:spLocks noGrp="1"/>
          </p:cNvSpPr>
          <p:nvPr>
            <p:ph type="body" sz="quarter" idx="10"/>
          </p:nvPr>
        </p:nvSpPr>
        <p:spPr>
          <a:xfrm>
            <a:off x="584200" y="1435497"/>
            <a:ext cx="6273800" cy="1612749"/>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8"/>
            <a:ext cx="6273800"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7442200" y="0"/>
            <a:ext cx="4749800" cy="6858000"/>
          </a:xfrm>
          <a:blipFill>
            <a:blip r:embed="rId2"/>
            <a:stretch>
              <a:fillRect/>
            </a:stretch>
          </a:blipFill>
        </p:spPr>
        <p:txBody>
          <a:bodyPr tIns="1280160">
            <a:noAutofit/>
          </a:bodyPr>
          <a:lstStyle>
            <a:lvl1pPr marL="0" indent="0" algn="ctr">
              <a:buNone/>
              <a:defRPr sz="2400">
                <a:solidFill>
                  <a:schemeClr val="tx1"/>
                </a:solidFill>
                <a:latin typeface="+mj-lt"/>
              </a:defRPr>
            </a:lvl1pPr>
          </a:lstStyle>
          <a:p>
            <a:r>
              <a:rPr lang="en-US"/>
              <a:t>Click icon to add picture</a:t>
            </a:r>
          </a:p>
        </p:txBody>
      </p:sp>
    </p:spTree>
    <p:extLst>
      <p:ext uri="{BB962C8B-B14F-4D97-AF65-F5344CB8AC3E}">
        <p14:creationId xmlns:p14="http://schemas.microsoft.com/office/powerpoint/2010/main" val="40316380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photo med color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6273800" cy="553998"/>
          </a:xfrm>
        </p:spPr>
        <p:txBody>
          <a:bodyPr/>
          <a:lstStyle>
            <a:lvl1pPr>
              <a:defRPr>
                <a:solidFill>
                  <a:schemeClr val="accent5"/>
                </a:solidFill>
              </a:defRPr>
            </a:lvl1pPr>
          </a:lstStyle>
          <a:p>
            <a:r>
              <a:rPr lang="en-US"/>
              <a:t>Click to edit title style</a:t>
            </a:r>
          </a:p>
        </p:txBody>
      </p:sp>
      <p:sp>
        <p:nvSpPr>
          <p:cNvPr id="3" name="Text Placeholder 2"/>
          <p:cNvSpPr>
            <a:spLocks noGrp="1"/>
          </p:cNvSpPr>
          <p:nvPr>
            <p:ph type="body" sz="quarter" idx="10"/>
          </p:nvPr>
        </p:nvSpPr>
        <p:spPr>
          <a:xfrm>
            <a:off x="584200" y="1435497"/>
            <a:ext cx="6273800" cy="1612749"/>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8"/>
            <a:ext cx="6273800" cy="295275"/>
          </a:xfrm>
        </p:spPr>
        <p:txBody>
          <a:bodyPr anchor="b">
            <a:noAutofit/>
          </a:bodyPr>
          <a:lstStyle>
            <a:lvl1pPr marL="0" indent="0">
              <a:spcBef>
                <a:spcPts val="0"/>
              </a:spcBef>
              <a:buNone/>
              <a:defRPr sz="800" baseline="0">
                <a:solidFill>
                  <a:schemeClr val="bg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7442200" y="0"/>
            <a:ext cx="4749800" cy="6858000"/>
          </a:xfrm>
          <a:blipFill>
            <a:blip r:embed="rId2"/>
            <a:stretch>
              <a:fillRect/>
            </a:stretch>
          </a:blipFill>
        </p:spPr>
        <p:txBody>
          <a:bodyPr tIns="1280160">
            <a:noAutofit/>
          </a:bodyPr>
          <a:lstStyle>
            <a:lvl1pPr marL="0" indent="0" algn="ctr">
              <a:buNone/>
              <a:defRPr sz="2400">
                <a:solidFill>
                  <a:schemeClr val="tx1"/>
                </a:solidFill>
                <a:latin typeface="+mj-lt"/>
              </a:defRPr>
            </a:lvl1pPr>
          </a:lstStyle>
          <a:p>
            <a:r>
              <a:rPr lang="en-US"/>
              <a:t>Click icon to add picture</a:t>
            </a:r>
          </a:p>
        </p:txBody>
      </p:sp>
    </p:spTree>
    <p:extLst>
      <p:ext uri="{BB962C8B-B14F-4D97-AF65-F5344CB8AC3E}">
        <p14:creationId xmlns:p14="http://schemas.microsoft.com/office/powerpoint/2010/main" val="2835353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full photo">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808C72E-F9A5-45F4-8E4E-057790EEDEDE}"/>
              </a:ext>
            </a:extLst>
          </p:cNvPr>
          <p:cNvSpPr>
            <a:spLocks noGrp="1"/>
          </p:cNvSpPr>
          <p:nvPr>
            <p:ph type="pic" sz="quarter" idx="12"/>
          </p:nvPr>
        </p:nvSpPr>
        <p:spPr>
          <a:xfrm>
            <a:off x="0" y="1"/>
            <a:ext cx="12192000" cy="6857999"/>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note">
            <a:extLst>
              <a:ext uri="{FF2B5EF4-FFF2-40B4-BE49-F238E27FC236}">
                <a16:creationId xmlns:a16="http://schemas.microsoft.com/office/drawing/2014/main" id="{197C9D8E-4228-41B3-B342-5F2D28DB2EC4}"/>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chemeClr val="tx1"/>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spTree>
    <p:extLst>
      <p:ext uri="{BB962C8B-B14F-4D97-AF65-F5344CB8AC3E}">
        <p14:creationId xmlns:p14="http://schemas.microsoft.com/office/powerpoint/2010/main" val="1217541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photo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2" y="457200"/>
            <a:ext cx="11021125" cy="553998"/>
          </a:xfrm>
        </p:spPr>
        <p:txBody>
          <a:bodyPr/>
          <a:lstStyle>
            <a:lvl1pPr>
              <a:defRPr>
                <a:solidFill>
                  <a:schemeClr val="tx1"/>
                </a:solidFill>
              </a:defRPr>
            </a:lvl1pPr>
          </a:lstStyle>
          <a:p>
            <a:r>
              <a:rPr lang="en-US"/>
              <a:t>Click to edit title style</a:t>
            </a:r>
          </a:p>
        </p:txBody>
      </p:sp>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0" y="1435608"/>
            <a:ext cx="5175504" cy="4489704"/>
          </a:xfrm>
          <a:blipFill>
            <a:blip r:embed="rId2"/>
            <a:stretch>
              <a:fillRect/>
            </a:stretch>
          </a:blip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
        <p:nvSpPr>
          <p:cNvPr id="3" name="Text Placeholder 2"/>
          <p:cNvSpPr>
            <a:spLocks noGrp="1"/>
          </p:cNvSpPr>
          <p:nvPr>
            <p:ph type="body" sz="quarter" idx="10"/>
          </p:nvPr>
        </p:nvSpPr>
        <p:spPr>
          <a:xfrm>
            <a:off x="5175504" y="1435496"/>
            <a:ext cx="7016496" cy="4489704"/>
          </a:xfrm>
          <a:solidFill>
            <a:schemeClr val="accent6"/>
          </a:solidFill>
        </p:spPr>
        <p:txBody>
          <a:bodyPr lIns="457200" tIns="457200" rIns="585216" bIns="457200">
            <a:noAutofit/>
          </a:bodyPr>
          <a:lstStyle>
            <a:lvl1pPr marL="0" indent="0">
              <a:buClrTx/>
              <a:buNone/>
              <a:defRPr/>
            </a:lvl1pPr>
            <a:lvl2pPr marL="228600" indent="0">
              <a:buClrTx/>
              <a:buNone/>
              <a:defRPr/>
            </a:lvl2pPr>
            <a:lvl3pPr marL="457200" indent="0">
              <a:buClrTx/>
              <a:buNone/>
              <a:defRPr/>
            </a:lvl3pPr>
            <a:lvl4pPr marL="661988" indent="0">
              <a:buClrTx/>
              <a:buNone/>
              <a:defRPr/>
            </a:lvl4pPr>
            <a:lvl5pPr marL="855663" indent="0">
              <a:buClr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8"/>
            <a:ext cx="9171432"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6" name="Microsoft logo">
            <a:extLst>
              <a:ext uri="{FF2B5EF4-FFF2-40B4-BE49-F238E27FC236}">
                <a16:creationId xmlns:a16="http://schemas.microsoft.com/office/drawing/2014/main" id="{151C94F4-694F-4D4C-8CE3-C5CB85739880}"/>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7" name="Group 6">
              <a:extLst>
                <a:ext uri="{FF2B5EF4-FFF2-40B4-BE49-F238E27FC236}">
                  <a16:creationId xmlns:a16="http://schemas.microsoft.com/office/drawing/2014/main" id="{861614B7-3235-4D17-9FD5-99DC32A3F172}"/>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61B88A9A-DEBF-4711-BAAE-EBBC70FD2A5C}"/>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8C95380-A404-4F78-AB85-92A17560D455}"/>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DA515AF-63DB-444D-B40A-770D21928A2B}"/>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E62EA14-F8AF-4225-B13C-9C10988CC284}"/>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3C28488-B640-4B85-95A3-BACB93E884AA}"/>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480CAF2-C827-4ED9-BC34-CADF030BBBAA}"/>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0745A2C-93EC-4C94-A428-1E887B73C4F3}"/>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80EF3BB-32AC-4BC6-99A3-C8457CFBFB0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24BC857-F5EF-4EB7-AE6D-7536AFF03B37}"/>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BBAC7BBD-2873-4964-B232-7540EB7C26F6}"/>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754C261C-BC84-490E-8C8F-0F1D47F25F89}"/>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0535E7A-9FF3-482C-A43F-838FF5905FC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5FF3D5B-9138-4634-AD58-23604C7B70F3}"/>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AD375BD-4296-4A3A-AE7A-57E111838788}"/>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788613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hot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56" name="Text Placeholder 3">
            <a:extLst>
              <a:ext uri="{FF2B5EF4-FFF2-40B4-BE49-F238E27FC236}">
                <a16:creationId xmlns:a16="http://schemas.microsoft.com/office/drawing/2014/main" id="{3B0D4DC2-E232-45C0-814D-A8CDC5696B54}"/>
              </a:ext>
            </a:extLst>
          </p:cNvPr>
          <p:cNvSpPr>
            <a:spLocks noGrp="1"/>
          </p:cNvSpPr>
          <p:nvPr>
            <p:ph type="body" sz="quarter" idx="10"/>
          </p:nvPr>
        </p:nvSpPr>
        <p:spPr>
          <a:xfrm>
            <a:off x="584200" y="1435608"/>
            <a:ext cx="5212080" cy="4297680"/>
          </a:xfrm>
          <a:solidFill>
            <a:schemeClr val="accent6"/>
          </a:solidFill>
        </p:spPr>
        <p:txBody>
          <a:bodyPr wrap="square" lIns="182880" tIns="201168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6962" y="1435608"/>
            <a:ext cx="521208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7" name="Text Placeholder 3">
            <a:extLst>
              <a:ext uri="{FF2B5EF4-FFF2-40B4-BE49-F238E27FC236}">
                <a16:creationId xmlns:a16="http://schemas.microsoft.com/office/drawing/2014/main" id="{FD95F516-CC7C-4080-AB5D-A240998EC9BC}"/>
              </a:ext>
            </a:extLst>
          </p:cNvPr>
          <p:cNvSpPr>
            <a:spLocks noGrp="1"/>
          </p:cNvSpPr>
          <p:nvPr>
            <p:ph type="body" sz="quarter" idx="15"/>
          </p:nvPr>
        </p:nvSpPr>
        <p:spPr>
          <a:xfrm>
            <a:off x="6400800" y="1435608"/>
            <a:ext cx="5212080" cy="4297680"/>
          </a:xfrm>
          <a:solidFill>
            <a:schemeClr val="accent6"/>
          </a:solidFill>
        </p:spPr>
        <p:txBody>
          <a:bodyPr wrap="square" lIns="182880" tIns="201168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6400800" y="1435608"/>
            <a:ext cx="521208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59247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648">
          <p15:clr>
            <a:srgbClr val="FBAE40"/>
          </p15:clr>
        </p15:guide>
        <p15:guide id="32" pos="403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hot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56" name="Text Placeholder 3">
            <a:extLst>
              <a:ext uri="{FF2B5EF4-FFF2-40B4-BE49-F238E27FC236}">
                <a16:creationId xmlns:a16="http://schemas.microsoft.com/office/drawing/2014/main" id="{3B0D4DC2-E232-45C0-814D-A8CDC5696B54}"/>
              </a:ext>
            </a:extLst>
          </p:cNvPr>
          <p:cNvSpPr>
            <a:spLocks noGrp="1"/>
          </p:cNvSpPr>
          <p:nvPr>
            <p:ph type="body" sz="quarter" idx="10"/>
          </p:nvPr>
        </p:nvSpPr>
        <p:spPr>
          <a:xfrm>
            <a:off x="584200" y="1437481"/>
            <a:ext cx="3474720" cy="4297680"/>
          </a:xfrm>
          <a:solidFill>
            <a:schemeClr val="accent6"/>
          </a:solidFill>
        </p:spPr>
        <p:txBody>
          <a:bodyPr wrap="square" lIns="182880" tIns="201168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6962" y="1435608"/>
            <a:ext cx="347472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7" name="Text Placeholder 3">
            <a:extLst>
              <a:ext uri="{FF2B5EF4-FFF2-40B4-BE49-F238E27FC236}">
                <a16:creationId xmlns:a16="http://schemas.microsoft.com/office/drawing/2014/main" id="{FD95F516-CC7C-4080-AB5D-A240998EC9BC}"/>
              </a:ext>
            </a:extLst>
          </p:cNvPr>
          <p:cNvSpPr>
            <a:spLocks noGrp="1"/>
          </p:cNvSpPr>
          <p:nvPr>
            <p:ph type="body" sz="quarter" idx="15"/>
          </p:nvPr>
        </p:nvSpPr>
        <p:spPr>
          <a:xfrm>
            <a:off x="4361688" y="1435608"/>
            <a:ext cx="3474720" cy="4297680"/>
          </a:xfrm>
          <a:solidFill>
            <a:schemeClr val="accent6"/>
          </a:solidFill>
        </p:spPr>
        <p:txBody>
          <a:bodyPr wrap="square" lIns="182880" tIns="201168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4358640" y="1435608"/>
            <a:ext cx="347472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8" name="Text Placeholder 3">
            <a:extLst>
              <a:ext uri="{FF2B5EF4-FFF2-40B4-BE49-F238E27FC236}">
                <a16:creationId xmlns:a16="http://schemas.microsoft.com/office/drawing/2014/main" id="{497B0DEE-281D-4C24-8726-AC0E8A2E7F49}"/>
              </a:ext>
            </a:extLst>
          </p:cNvPr>
          <p:cNvSpPr>
            <a:spLocks noGrp="1"/>
          </p:cNvSpPr>
          <p:nvPr>
            <p:ph type="body" sz="quarter" idx="16"/>
          </p:nvPr>
        </p:nvSpPr>
        <p:spPr>
          <a:xfrm>
            <a:off x="8138160" y="1435608"/>
            <a:ext cx="3474720" cy="4297680"/>
          </a:xfrm>
          <a:solidFill>
            <a:schemeClr val="accent6"/>
          </a:solidFill>
        </p:spPr>
        <p:txBody>
          <a:bodyPr wrap="square" lIns="182880" tIns="201168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Picture Placeholder 26">
            <a:extLst>
              <a:ext uri="{FF2B5EF4-FFF2-40B4-BE49-F238E27FC236}">
                <a16:creationId xmlns:a16="http://schemas.microsoft.com/office/drawing/2014/main" id="{C35AAB96-8811-4B31-9C98-B8245D1AA113}"/>
              </a:ext>
            </a:extLst>
          </p:cNvPr>
          <p:cNvSpPr>
            <a:spLocks noGrp="1"/>
          </p:cNvSpPr>
          <p:nvPr>
            <p:ph type="pic" sz="quarter" idx="14"/>
          </p:nvPr>
        </p:nvSpPr>
        <p:spPr>
          <a:xfrm>
            <a:off x="8138160" y="1435608"/>
            <a:ext cx="347472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13057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ddle horizontal photo color">
    <p:bg>
      <p:bgPr>
        <a:solidFill>
          <a:schemeClr val="tx2"/>
        </a:solidFill>
        <a:effectLst/>
      </p:bgPr>
    </p:bg>
    <p:spTree>
      <p:nvGrpSpPr>
        <p:cNvPr id="1" name=""/>
        <p:cNvGrpSpPr/>
        <p:nvPr/>
      </p:nvGrpSpPr>
      <p:grpSpPr>
        <a:xfrm>
          <a:off x="0" y="0"/>
          <a:ext cx="0" cy="0"/>
          <a:chOff x="0" y="0"/>
          <a:chExt cx="0" cy="0"/>
        </a:xfrm>
      </p:grpSpPr>
      <p:grpSp>
        <p:nvGrpSpPr>
          <p:cNvPr id="21" name="Microsoft logo">
            <a:extLst>
              <a:ext uri="{FF2B5EF4-FFF2-40B4-BE49-F238E27FC236}">
                <a16:creationId xmlns:a16="http://schemas.microsoft.com/office/drawing/2014/main" id="{71820786-AC9B-4180-B76C-97D62D14B1C4}"/>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38" name="Group 37">
              <a:extLst>
                <a:ext uri="{FF2B5EF4-FFF2-40B4-BE49-F238E27FC236}">
                  <a16:creationId xmlns:a16="http://schemas.microsoft.com/office/drawing/2014/main" id="{49790B15-6A97-46D2-B4C7-6954AAC4A895}"/>
                </a:ext>
              </a:extLst>
            </p:cNvPr>
            <p:cNvGrpSpPr/>
            <p:nvPr userDrawn="1"/>
          </p:nvGrpSpPr>
          <p:grpSpPr>
            <a:xfrm>
              <a:off x="960364" y="630341"/>
              <a:ext cx="979792" cy="192838"/>
              <a:chOff x="960364" y="630341"/>
              <a:chExt cx="979792" cy="192838"/>
            </a:xfrm>
          </p:grpSpPr>
          <p:sp>
            <p:nvSpPr>
              <p:cNvPr id="44" name="Freeform: Shape 43">
                <a:extLst>
                  <a:ext uri="{FF2B5EF4-FFF2-40B4-BE49-F238E27FC236}">
                    <a16:creationId xmlns:a16="http://schemas.microsoft.com/office/drawing/2014/main" id="{3B9D4EC9-823B-4EE4-958D-B2D11E9DF7F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EFBF158-0D51-42DA-B425-6DBBCD9C3CD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9B092D1-C0D4-4E24-B7B5-3E71686CF081}"/>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F6AB342-A3C9-4143-BC4B-08B2C8800FD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0695559-DD18-4E7F-8D33-70D54DA83C15}"/>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CD029A6-5365-4A9E-B181-022ADC0E2084}"/>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1B9300A-1AD5-4328-977E-55EECAEED7F5}"/>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0CCF200-0A68-4C04-9322-4323164FB63B}"/>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F018EBB-1B21-470F-B9EB-FAE3B260AB47}"/>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A3360A8F-102D-4AE7-B0BF-0B1FA64646A0}"/>
                </a:ext>
              </a:extLst>
            </p:cNvPr>
            <p:cNvGrpSpPr/>
            <p:nvPr userDrawn="1"/>
          </p:nvGrpSpPr>
          <p:grpSpPr>
            <a:xfrm>
              <a:off x="584723" y="585216"/>
              <a:ext cx="292539" cy="292608"/>
              <a:chOff x="1145381" y="1213104"/>
              <a:chExt cx="810768" cy="810959"/>
            </a:xfrm>
          </p:grpSpPr>
          <p:sp>
            <p:nvSpPr>
              <p:cNvPr id="40" name="Freeform: Shape 39">
                <a:extLst>
                  <a:ext uri="{FF2B5EF4-FFF2-40B4-BE49-F238E27FC236}">
                    <a16:creationId xmlns:a16="http://schemas.microsoft.com/office/drawing/2014/main" id="{7B2BC2CA-D8E9-43B6-AA14-67CBB8D612C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5D36E65-E4E4-4E3F-BCFE-8BDD9400CC5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B6D0999-4909-4497-94AA-79D6C3EE7AE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AED4D3E-5EE8-4D3B-8BF7-E45855A98EF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0"/>
            <a:ext cx="12192000"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tx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sz="4200" baseline="0">
                <a:solidFill>
                  <a:schemeClr val="accent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973772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photo column low">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56" name="Text Placeholder 3">
            <a:extLst>
              <a:ext uri="{FF2B5EF4-FFF2-40B4-BE49-F238E27FC236}">
                <a16:creationId xmlns:a16="http://schemas.microsoft.com/office/drawing/2014/main" id="{3B0D4DC2-E232-45C0-814D-A8CDC5696B54}"/>
              </a:ext>
            </a:extLst>
          </p:cNvPr>
          <p:cNvSpPr>
            <a:spLocks noGrp="1"/>
          </p:cNvSpPr>
          <p:nvPr>
            <p:ph type="body" sz="quarter" idx="10"/>
          </p:nvPr>
        </p:nvSpPr>
        <p:spPr>
          <a:xfrm>
            <a:off x="584200" y="2017711"/>
            <a:ext cx="3474720" cy="3717449"/>
          </a:xfrm>
          <a:solidFill>
            <a:schemeClr val="accent6"/>
          </a:solidFill>
        </p:spPr>
        <p:txBody>
          <a:bodyPr wrap="square" lIns="182880" tIns="146304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6962" y="2017712"/>
            <a:ext cx="3474720" cy="1246695"/>
          </a:xfrm>
          <a:solidFill>
            <a:schemeClr val="bg2"/>
          </a:solidFill>
        </p:spPr>
        <p:txBody>
          <a:bodyPr tIns="182880">
            <a:noAutofit/>
          </a:bodyPr>
          <a:lstStyle>
            <a:lvl1pPr marL="0" indent="0" algn="ctr">
              <a:buNone/>
              <a:defRPr sz="2000">
                <a:solidFill>
                  <a:schemeClr val="tx1"/>
                </a:solidFill>
                <a:latin typeface="+mj-lt"/>
              </a:defRPr>
            </a:lvl1pPr>
          </a:lstStyle>
          <a:p>
            <a:r>
              <a:rPr lang="en-US"/>
              <a:t>Click icon to add picture</a:t>
            </a:r>
          </a:p>
        </p:txBody>
      </p:sp>
      <p:sp>
        <p:nvSpPr>
          <p:cNvPr id="57" name="Text Placeholder 3">
            <a:extLst>
              <a:ext uri="{FF2B5EF4-FFF2-40B4-BE49-F238E27FC236}">
                <a16:creationId xmlns:a16="http://schemas.microsoft.com/office/drawing/2014/main" id="{FD95F516-CC7C-4080-AB5D-A240998EC9BC}"/>
              </a:ext>
            </a:extLst>
          </p:cNvPr>
          <p:cNvSpPr>
            <a:spLocks noGrp="1"/>
          </p:cNvSpPr>
          <p:nvPr>
            <p:ph type="body" sz="quarter" idx="15"/>
          </p:nvPr>
        </p:nvSpPr>
        <p:spPr>
          <a:xfrm>
            <a:off x="4361688" y="2015838"/>
            <a:ext cx="3474720" cy="3717449"/>
          </a:xfrm>
          <a:solidFill>
            <a:schemeClr val="accent6"/>
          </a:solidFill>
        </p:spPr>
        <p:txBody>
          <a:bodyPr wrap="square" lIns="182880" tIns="146304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4358640" y="2017712"/>
            <a:ext cx="3474720" cy="1246695"/>
          </a:xfrm>
          <a:solidFill>
            <a:schemeClr val="bg2"/>
          </a:solidFill>
        </p:spPr>
        <p:txBody>
          <a:bodyPr tIns="182880">
            <a:noAutofit/>
          </a:bodyPr>
          <a:lstStyle>
            <a:lvl1pPr marL="0" indent="0" algn="ctr">
              <a:buNone/>
              <a:defRPr sz="2000">
                <a:solidFill>
                  <a:schemeClr val="tx1"/>
                </a:solidFill>
                <a:latin typeface="+mj-lt"/>
              </a:defRPr>
            </a:lvl1pPr>
          </a:lstStyle>
          <a:p>
            <a:r>
              <a:rPr lang="en-US"/>
              <a:t>Click icon to add picture</a:t>
            </a:r>
          </a:p>
        </p:txBody>
      </p:sp>
      <p:sp>
        <p:nvSpPr>
          <p:cNvPr id="58" name="Text Placeholder 3">
            <a:extLst>
              <a:ext uri="{FF2B5EF4-FFF2-40B4-BE49-F238E27FC236}">
                <a16:creationId xmlns:a16="http://schemas.microsoft.com/office/drawing/2014/main" id="{497B0DEE-281D-4C24-8726-AC0E8A2E7F49}"/>
              </a:ext>
            </a:extLst>
          </p:cNvPr>
          <p:cNvSpPr>
            <a:spLocks noGrp="1"/>
          </p:cNvSpPr>
          <p:nvPr>
            <p:ph type="body" sz="quarter" idx="16"/>
          </p:nvPr>
        </p:nvSpPr>
        <p:spPr>
          <a:xfrm>
            <a:off x="8138160" y="2015838"/>
            <a:ext cx="3474720" cy="3717449"/>
          </a:xfrm>
          <a:solidFill>
            <a:schemeClr val="accent6"/>
          </a:solidFill>
        </p:spPr>
        <p:txBody>
          <a:bodyPr wrap="square" lIns="182880" tIns="146304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Picture Placeholder 26">
            <a:extLst>
              <a:ext uri="{FF2B5EF4-FFF2-40B4-BE49-F238E27FC236}">
                <a16:creationId xmlns:a16="http://schemas.microsoft.com/office/drawing/2014/main" id="{C35AAB96-8811-4B31-9C98-B8245D1AA113}"/>
              </a:ext>
            </a:extLst>
          </p:cNvPr>
          <p:cNvSpPr>
            <a:spLocks noGrp="1"/>
          </p:cNvSpPr>
          <p:nvPr>
            <p:ph type="pic" sz="quarter" idx="14"/>
          </p:nvPr>
        </p:nvSpPr>
        <p:spPr>
          <a:xfrm>
            <a:off x="8138160" y="2017712"/>
            <a:ext cx="3474720" cy="1246695"/>
          </a:xfrm>
          <a:solidFill>
            <a:schemeClr val="bg2"/>
          </a:solidFill>
        </p:spPr>
        <p:txBody>
          <a:bodyPr tIns="182880">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75094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888" userDrawn="1">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phot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25" name="Text Placeholder 3">
            <a:extLst>
              <a:ext uri="{FF2B5EF4-FFF2-40B4-BE49-F238E27FC236}">
                <a16:creationId xmlns:a16="http://schemas.microsoft.com/office/drawing/2014/main" id="{93A00997-C50E-4FB6-8964-690DCB2692D4}"/>
              </a:ext>
            </a:extLst>
          </p:cNvPr>
          <p:cNvSpPr>
            <a:spLocks noGrp="1"/>
          </p:cNvSpPr>
          <p:nvPr>
            <p:ph type="body" sz="quarter" idx="10"/>
          </p:nvPr>
        </p:nvSpPr>
        <p:spPr>
          <a:xfrm>
            <a:off x="584200" y="1437481"/>
            <a:ext cx="2532888" cy="4297680"/>
          </a:xfrm>
          <a:solidFill>
            <a:schemeClr val="accent6"/>
          </a:solidFill>
        </p:spPr>
        <p:txBody>
          <a:bodyPr wrap="square" lIns="182880" tIns="201168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6962" y="1435608"/>
            <a:ext cx="2535651"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26" name="Text Placeholder 3">
            <a:extLst>
              <a:ext uri="{FF2B5EF4-FFF2-40B4-BE49-F238E27FC236}">
                <a16:creationId xmlns:a16="http://schemas.microsoft.com/office/drawing/2014/main" id="{AD40C87E-A4C1-480A-8D55-55896166FEF3}"/>
              </a:ext>
            </a:extLst>
          </p:cNvPr>
          <p:cNvSpPr>
            <a:spLocks noGrp="1"/>
          </p:cNvSpPr>
          <p:nvPr>
            <p:ph type="body" sz="quarter" idx="16"/>
          </p:nvPr>
        </p:nvSpPr>
        <p:spPr>
          <a:xfrm>
            <a:off x="3419856" y="1435608"/>
            <a:ext cx="2532888" cy="4297680"/>
          </a:xfrm>
          <a:solidFill>
            <a:schemeClr val="accent6"/>
          </a:solidFill>
        </p:spPr>
        <p:txBody>
          <a:bodyPr wrap="square" lIns="182880" tIns="201168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3417051" y="1435608"/>
            <a:ext cx="2535651"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27" name="Text Placeholder 3">
            <a:extLst>
              <a:ext uri="{FF2B5EF4-FFF2-40B4-BE49-F238E27FC236}">
                <a16:creationId xmlns:a16="http://schemas.microsoft.com/office/drawing/2014/main" id="{9FB142D9-1EC8-4760-B530-3BE03A2BDA97}"/>
              </a:ext>
            </a:extLst>
          </p:cNvPr>
          <p:cNvSpPr>
            <a:spLocks noGrp="1"/>
          </p:cNvSpPr>
          <p:nvPr>
            <p:ph type="body" sz="quarter" idx="17"/>
          </p:nvPr>
        </p:nvSpPr>
        <p:spPr>
          <a:xfrm>
            <a:off x="6245352" y="1435608"/>
            <a:ext cx="2532888" cy="4297680"/>
          </a:xfrm>
          <a:solidFill>
            <a:schemeClr val="accent6"/>
          </a:solidFill>
        </p:spPr>
        <p:txBody>
          <a:bodyPr wrap="square" lIns="182880" tIns="201168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6">
            <a:extLst>
              <a:ext uri="{FF2B5EF4-FFF2-40B4-BE49-F238E27FC236}">
                <a16:creationId xmlns:a16="http://schemas.microsoft.com/office/drawing/2014/main" id="{D1380C87-EA84-4ACA-9D38-C5F5407025AC}"/>
              </a:ext>
            </a:extLst>
          </p:cNvPr>
          <p:cNvSpPr>
            <a:spLocks noGrp="1"/>
          </p:cNvSpPr>
          <p:nvPr>
            <p:ph type="pic" sz="quarter" idx="15"/>
          </p:nvPr>
        </p:nvSpPr>
        <p:spPr>
          <a:xfrm>
            <a:off x="6247140" y="1436688"/>
            <a:ext cx="2535651"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28" name="Text Placeholder 3">
            <a:extLst>
              <a:ext uri="{FF2B5EF4-FFF2-40B4-BE49-F238E27FC236}">
                <a16:creationId xmlns:a16="http://schemas.microsoft.com/office/drawing/2014/main" id="{74D08713-7BAC-4AC4-A7D3-9316741C75C4}"/>
              </a:ext>
            </a:extLst>
          </p:cNvPr>
          <p:cNvSpPr>
            <a:spLocks noGrp="1"/>
          </p:cNvSpPr>
          <p:nvPr>
            <p:ph type="body" sz="quarter" idx="18"/>
          </p:nvPr>
        </p:nvSpPr>
        <p:spPr>
          <a:xfrm>
            <a:off x="9079992" y="1435608"/>
            <a:ext cx="2532888" cy="4297680"/>
          </a:xfrm>
          <a:solidFill>
            <a:schemeClr val="accent6"/>
          </a:solidFill>
        </p:spPr>
        <p:txBody>
          <a:bodyPr wrap="square" lIns="182880" tIns="2011680" rIns="182880" bIns="4572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Picture Placeholder 26">
            <a:extLst>
              <a:ext uri="{FF2B5EF4-FFF2-40B4-BE49-F238E27FC236}">
                <a16:creationId xmlns:a16="http://schemas.microsoft.com/office/drawing/2014/main" id="{C35AAB96-8811-4B31-9C98-B8245D1AA113}"/>
              </a:ext>
            </a:extLst>
          </p:cNvPr>
          <p:cNvSpPr>
            <a:spLocks noGrp="1"/>
          </p:cNvSpPr>
          <p:nvPr>
            <p:ph type="pic" sz="quarter" idx="14"/>
          </p:nvPr>
        </p:nvSpPr>
        <p:spPr>
          <a:xfrm>
            <a:off x="9077228" y="1435608"/>
            <a:ext cx="2535651"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8840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25" name="Text Placeholder 3">
            <a:extLst>
              <a:ext uri="{FF2B5EF4-FFF2-40B4-BE49-F238E27FC236}">
                <a16:creationId xmlns:a16="http://schemas.microsoft.com/office/drawing/2014/main" id="{93A00997-C50E-4FB6-8964-690DCB2692D4}"/>
              </a:ext>
            </a:extLst>
          </p:cNvPr>
          <p:cNvSpPr>
            <a:spLocks noGrp="1"/>
          </p:cNvSpPr>
          <p:nvPr>
            <p:ph type="body" sz="quarter" idx="10"/>
          </p:nvPr>
        </p:nvSpPr>
        <p:spPr>
          <a:xfrm>
            <a:off x="584200" y="1436688"/>
            <a:ext cx="1956816" cy="4297680"/>
          </a:xfrm>
          <a:solidFill>
            <a:schemeClr val="accent6"/>
          </a:solidFill>
        </p:spPr>
        <p:txBody>
          <a:bodyPr wrap="square" lIns="182880" tIns="182880" rIns="182880" bIns="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3">
            <a:extLst>
              <a:ext uri="{FF2B5EF4-FFF2-40B4-BE49-F238E27FC236}">
                <a16:creationId xmlns:a16="http://schemas.microsoft.com/office/drawing/2014/main" id="{AD40C87E-A4C1-480A-8D55-55896166FEF3}"/>
              </a:ext>
            </a:extLst>
          </p:cNvPr>
          <p:cNvSpPr>
            <a:spLocks noGrp="1"/>
          </p:cNvSpPr>
          <p:nvPr>
            <p:ph type="body" sz="quarter" idx="16"/>
          </p:nvPr>
        </p:nvSpPr>
        <p:spPr>
          <a:xfrm>
            <a:off x="2850896" y="1438142"/>
            <a:ext cx="1956816" cy="4297680"/>
          </a:xfrm>
          <a:solidFill>
            <a:schemeClr val="accent6"/>
          </a:solidFill>
        </p:spPr>
        <p:txBody>
          <a:bodyPr wrap="square" lIns="182880" tIns="182880" rIns="182880" bIns="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3">
            <a:extLst>
              <a:ext uri="{FF2B5EF4-FFF2-40B4-BE49-F238E27FC236}">
                <a16:creationId xmlns:a16="http://schemas.microsoft.com/office/drawing/2014/main" id="{9FB142D9-1EC8-4760-B530-3BE03A2BDA97}"/>
              </a:ext>
            </a:extLst>
          </p:cNvPr>
          <p:cNvSpPr>
            <a:spLocks noGrp="1"/>
          </p:cNvSpPr>
          <p:nvPr>
            <p:ph type="body" sz="quarter" idx="17"/>
          </p:nvPr>
        </p:nvSpPr>
        <p:spPr>
          <a:xfrm>
            <a:off x="5117592" y="1435608"/>
            <a:ext cx="1956816" cy="4297680"/>
          </a:xfrm>
          <a:solidFill>
            <a:schemeClr val="accent6"/>
          </a:solidFill>
        </p:spPr>
        <p:txBody>
          <a:bodyPr wrap="square" lIns="182880" tIns="182880" rIns="182880" bIns="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3">
            <a:extLst>
              <a:ext uri="{FF2B5EF4-FFF2-40B4-BE49-F238E27FC236}">
                <a16:creationId xmlns:a16="http://schemas.microsoft.com/office/drawing/2014/main" id="{74D08713-7BAC-4AC4-A7D3-9316741C75C4}"/>
              </a:ext>
            </a:extLst>
          </p:cNvPr>
          <p:cNvSpPr>
            <a:spLocks noGrp="1"/>
          </p:cNvSpPr>
          <p:nvPr>
            <p:ph type="body" sz="quarter" idx="18"/>
          </p:nvPr>
        </p:nvSpPr>
        <p:spPr>
          <a:xfrm>
            <a:off x="7384288" y="1436558"/>
            <a:ext cx="1956816" cy="4297680"/>
          </a:xfrm>
          <a:solidFill>
            <a:schemeClr val="accent6"/>
          </a:solidFill>
        </p:spPr>
        <p:txBody>
          <a:bodyPr wrap="square" lIns="182880" tIns="182880" rIns="182880" bIns="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3">
            <a:extLst>
              <a:ext uri="{FF2B5EF4-FFF2-40B4-BE49-F238E27FC236}">
                <a16:creationId xmlns:a16="http://schemas.microsoft.com/office/drawing/2014/main" id="{A77A9053-D6EA-4BD3-8946-56CB2733CD82}"/>
              </a:ext>
            </a:extLst>
          </p:cNvPr>
          <p:cNvSpPr>
            <a:spLocks noGrp="1"/>
          </p:cNvSpPr>
          <p:nvPr>
            <p:ph type="body" sz="quarter" idx="19"/>
          </p:nvPr>
        </p:nvSpPr>
        <p:spPr>
          <a:xfrm>
            <a:off x="9650984" y="1452520"/>
            <a:ext cx="1956816" cy="4297680"/>
          </a:xfrm>
          <a:solidFill>
            <a:schemeClr val="accent6"/>
          </a:solidFill>
        </p:spPr>
        <p:txBody>
          <a:bodyPr wrap="square" lIns="182880" tIns="182880" rIns="182880" bIns="0">
            <a:noAutofit/>
          </a:bodyPr>
          <a:lstStyle>
            <a:lvl1pPr marL="0" indent="0">
              <a:spcBef>
                <a:spcPts val="1224"/>
              </a:spcBef>
              <a:buClrTx/>
              <a:buFont typeface="Wingdings" panose="05000000000000000000" pitchFamily="2" charset="2"/>
              <a:buNone/>
              <a:defRPr sz="2800" b="0">
                <a:latin typeface="+mn-lt"/>
                <a:cs typeface="Segoe UI Semilight" panose="020B0402040204020203" pitchFamily="34" charset="0"/>
              </a:defRPr>
            </a:lvl1pPr>
            <a:lvl2pPr marL="255588" indent="0">
              <a:buClrTx/>
              <a:buFont typeface="Wingdings" panose="05000000000000000000" pitchFamily="2" charset="2"/>
              <a:buNone/>
              <a:defRPr sz="2000" b="0">
                <a:latin typeface="+mn-lt"/>
              </a:defRPr>
            </a:lvl2pPr>
            <a:lvl3pPr marL="450850" indent="0">
              <a:buClrTx/>
              <a:buFont typeface="Wingdings" panose="05000000000000000000" pitchFamily="2" charset="2"/>
              <a:buNone/>
              <a:tabLst/>
              <a:defRPr sz="1600" b="0">
                <a:latin typeface="+mn-lt"/>
              </a:defRPr>
            </a:lvl3pPr>
            <a:lvl4pPr marL="652462" indent="0">
              <a:buClrTx/>
              <a:buFont typeface="Wingdings" panose="05000000000000000000" pitchFamily="2" charset="2"/>
              <a:buNone/>
              <a:defRPr sz="1400" b="0">
                <a:latin typeface="+mn-lt"/>
              </a:defRPr>
            </a:lvl4pPr>
            <a:lvl5pPr marL="854075"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8"/>
            <a:ext cx="9175034" cy="295275"/>
          </a:xfrm>
        </p:spPr>
        <p:txBody>
          <a:bodyPr anchor="b">
            <a:noAutofit/>
          </a:bodyPr>
          <a:lstStyle>
            <a:lvl1pPr marL="0" indent="0">
              <a:spcBef>
                <a:spcPts val="0"/>
              </a:spcBef>
              <a:buNone/>
              <a:defRPr sz="800" baseline="0">
                <a:solidFill>
                  <a:srgbClr val="737373"/>
                </a:solidFill>
              </a:defRPr>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0"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666942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6072" userDrawn="1">
          <p15:clr>
            <a:srgbClr val="FBAE40"/>
          </p15:clr>
        </p15:guide>
        <p15:guide id="32" pos="5880" userDrawn="1">
          <p15:clr>
            <a:srgbClr val="FBAE40"/>
          </p15:clr>
        </p15:guide>
        <p15:guide id="33" pos="4656" userDrawn="1">
          <p15:clr>
            <a:srgbClr val="FBAE40"/>
          </p15:clr>
        </p15:guide>
        <p15:guide id="34" pos="4464" userDrawn="1">
          <p15:clr>
            <a:srgbClr val="FBAE40"/>
          </p15:clr>
        </p15:guide>
        <p15:guide id="35" pos="3216" userDrawn="1">
          <p15:clr>
            <a:srgbClr val="FBAE40"/>
          </p15:clr>
        </p15:guide>
        <p15:guide id="36" pos="3024" userDrawn="1">
          <p15:clr>
            <a:srgbClr val="FBAE40"/>
          </p15:clr>
        </p15:guide>
        <p15:guide id="37" pos="1800" userDrawn="1">
          <p15:clr>
            <a:srgbClr val="FBAE40"/>
          </p15:clr>
        </p15:guide>
        <p15:guide id="38" pos="160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0" y="0"/>
            <a:ext cx="6096000" cy="6858000"/>
          </a:xfrm>
          <a:solidFill>
            <a:schemeClr val="bg2"/>
          </a:solid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
        <p:nvSpPr>
          <p:cNvPr id="24" name="Picture Placeholder 5">
            <a:extLst>
              <a:ext uri="{FF2B5EF4-FFF2-40B4-BE49-F238E27FC236}">
                <a16:creationId xmlns:a16="http://schemas.microsoft.com/office/drawing/2014/main" id="{64FBFD68-0122-42E2-B06E-9459F6AC3615}"/>
              </a:ext>
            </a:extLst>
          </p:cNvPr>
          <p:cNvSpPr>
            <a:spLocks noGrp="1"/>
          </p:cNvSpPr>
          <p:nvPr>
            <p:ph type="pic" sz="quarter" idx="14"/>
          </p:nvPr>
        </p:nvSpPr>
        <p:spPr>
          <a:xfrm>
            <a:off x="6096000" y="0"/>
            <a:ext cx="6096000" cy="3429000"/>
          </a:xfrm>
          <a:solidFill>
            <a:schemeClr val="accent6"/>
          </a:solid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
        <p:nvSpPr>
          <p:cNvPr id="25" name="Picture Placeholder 5">
            <a:extLst>
              <a:ext uri="{FF2B5EF4-FFF2-40B4-BE49-F238E27FC236}">
                <a16:creationId xmlns:a16="http://schemas.microsoft.com/office/drawing/2014/main" id="{A686F4AD-8938-4469-AED8-C02CE1B24DEC}"/>
              </a:ext>
            </a:extLst>
          </p:cNvPr>
          <p:cNvSpPr>
            <a:spLocks noGrp="1"/>
          </p:cNvSpPr>
          <p:nvPr>
            <p:ph type="pic" sz="quarter" idx="15"/>
          </p:nvPr>
        </p:nvSpPr>
        <p:spPr>
          <a:xfrm>
            <a:off x="6096000" y="3429000"/>
            <a:ext cx="6096000" cy="3429000"/>
          </a:xfrm>
          <a:solidFill>
            <a:schemeClr val="bg1"/>
          </a:solid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Tree>
    <p:extLst>
      <p:ext uri="{BB962C8B-B14F-4D97-AF65-F5344CB8AC3E}">
        <p14:creationId xmlns:p14="http://schemas.microsoft.com/office/powerpoint/2010/main" val="27123721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3840" userDrawn="1">
          <p15:clr>
            <a:srgbClr val="FBAE40"/>
          </p15:clr>
        </p15:guide>
        <p15:guide id="7" orient="horz" pos="21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068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losing logo color">
    <p:bg>
      <p:bgPr>
        <a:solidFill>
          <a:schemeClr val="bg2"/>
        </a:solidFill>
        <a:effectLst/>
      </p:bgPr>
    </p:bg>
    <p:spTree>
      <p:nvGrpSpPr>
        <p:cNvPr id="1" name=""/>
        <p:cNvGrpSpPr/>
        <p:nvPr/>
      </p:nvGrpSpPr>
      <p:grpSpPr>
        <a:xfrm>
          <a:off x="0" y="0"/>
          <a:ext cx="0" cy="0"/>
          <a:chOff x="0" y="0"/>
          <a:chExt cx="0" cy="0"/>
        </a:xfrm>
      </p:grpSpPr>
      <p:grpSp>
        <p:nvGrpSpPr>
          <p:cNvPr id="8" name="Microsoft logo">
            <a:extLst>
              <a:ext uri="{FF2B5EF4-FFF2-40B4-BE49-F238E27FC236}">
                <a16:creationId xmlns:a16="http://schemas.microsoft.com/office/drawing/2014/main" id="{71779810-0F8D-4F51-A7D9-8304092701AB}"/>
              </a:ext>
              <a:ext uri="{C183D7F6-B498-43B3-948B-1728B52AA6E4}">
                <adec:decorative xmlns:adec="http://schemas.microsoft.com/office/drawing/2017/decorative" val="0"/>
              </a:ext>
            </a:extLst>
          </p:cNvPr>
          <p:cNvGrpSpPr/>
          <p:nvPr userDrawn="1"/>
        </p:nvGrpSpPr>
        <p:grpSpPr>
          <a:xfrm>
            <a:off x="4582934" y="2638074"/>
            <a:ext cx="3026132" cy="704633"/>
            <a:chOff x="584723" y="585216"/>
            <a:chExt cx="1355433" cy="292608"/>
          </a:xfrm>
        </p:grpSpPr>
        <p:grpSp>
          <p:nvGrpSpPr>
            <p:cNvPr id="9" name="Group 8">
              <a:extLst>
                <a:ext uri="{FF2B5EF4-FFF2-40B4-BE49-F238E27FC236}">
                  <a16:creationId xmlns:a16="http://schemas.microsoft.com/office/drawing/2014/main" id="{701C9002-A719-416B-A03E-202A3D8A4DFD}"/>
                </a:ext>
              </a:extLst>
            </p:cNvPr>
            <p:cNvGrpSpPr/>
            <p:nvPr userDrawn="1"/>
          </p:nvGrpSpPr>
          <p:grpSpPr>
            <a:xfrm>
              <a:off x="960364" y="630341"/>
              <a:ext cx="979792" cy="192838"/>
              <a:chOff x="960364" y="630341"/>
              <a:chExt cx="979792" cy="192838"/>
            </a:xfrm>
          </p:grpSpPr>
          <p:sp>
            <p:nvSpPr>
              <p:cNvPr id="15" name="Freeform: Shape 14">
                <a:extLst>
                  <a:ext uri="{FF2B5EF4-FFF2-40B4-BE49-F238E27FC236}">
                    <a16:creationId xmlns:a16="http://schemas.microsoft.com/office/drawing/2014/main" id="{B3C0D70C-3FC0-4912-9E07-946B3D3BD967}"/>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E562CAB-50AA-4C24-A5F6-D63C3E016069}"/>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B2690E4-D202-4579-83C7-1C391E416D50}"/>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A6DEFD-909F-41F2-8997-28876A1808A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8C2FC54-D970-4D19-BF63-6EDA70122EDB}"/>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68DCA9C-E4CE-4483-9A64-17478B78CB5B}"/>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4BF7D5D-01DE-4AD7-B706-8D455E7EAABA}"/>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33740F-87A0-49AC-94E4-0B064F538071}"/>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A6C68E3-7042-41F8-8795-58770D330D4D}"/>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2E8098D9-94AE-44B6-A40F-D8E0D14A7AB0}"/>
                </a:ext>
              </a:extLst>
            </p:cNvPr>
            <p:cNvGrpSpPr/>
            <p:nvPr userDrawn="1"/>
          </p:nvGrpSpPr>
          <p:grpSpPr>
            <a:xfrm>
              <a:off x="584723" y="585216"/>
              <a:ext cx="292539" cy="292608"/>
              <a:chOff x="1145381" y="1213104"/>
              <a:chExt cx="810768" cy="810959"/>
            </a:xfrm>
          </p:grpSpPr>
          <p:sp>
            <p:nvSpPr>
              <p:cNvPr id="11" name="Freeform: Shape 10">
                <a:extLst>
                  <a:ext uri="{FF2B5EF4-FFF2-40B4-BE49-F238E27FC236}">
                    <a16:creationId xmlns:a16="http://schemas.microsoft.com/office/drawing/2014/main" id="{4B0D83E4-D79D-402E-BC1B-2F6AAFE9215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19E288C-3F7B-4F0C-A2F9-55B35B73F21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891A3FD-D430-48C2-8EC6-908F66EA9C25}"/>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BB1FE04-8E9A-416A-A625-B5B823896F2B}"/>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5" name="TextBox 24">
            <a:extLst>
              <a:ext uri="{FF2B5EF4-FFF2-40B4-BE49-F238E27FC236}">
                <a16:creationId xmlns:a16="http://schemas.microsoft.com/office/drawing/2014/main" id="{77772D7D-CF99-4AF6-9073-4283101969F8}"/>
              </a:ext>
            </a:extLst>
          </p:cNvPr>
          <p:cNvSpPr txBox="1"/>
          <p:nvPr userDrawn="1"/>
        </p:nvSpPr>
        <p:spPr>
          <a:xfrm>
            <a:off x="584200" y="5961888"/>
            <a:ext cx="6414960" cy="307150"/>
          </a:xfrm>
          <a:prstGeom prst="rect">
            <a:avLst/>
          </a:prstGeom>
          <a:noFill/>
        </p:spPr>
        <p:txBody>
          <a:bodyPr wrap="square" lIns="0" tIns="0" rIns="0" bIns="0" rtlCol="0" anchor="b">
            <a:noAutofit/>
          </a:bodyPr>
          <a:lstStyle/>
          <a:p>
            <a:pPr>
              <a:lnSpc>
                <a:spcPct val="90000"/>
              </a:lnSpc>
              <a:spcAft>
                <a:spcPts val="588"/>
              </a:spcAft>
            </a:pPr>
            <a:r>
              <a:rPr lang="en-US" sz="2000" dirty="0">
                <a:gradFill>
                  <a:gsLst>
                    <a:gs pos="21239">
                      <a:schemeClr val="tx1"/>
                    </a:gs>
                    <a:gs pos="56000">
                      <a:schemeClr val="tx1"/>
                    </a:gs>
                  </a:gsLst>
                  <a:lin ang="5400000" scaled="1"/>
                </a:gradFill>
              </a:rPr>
              <a:t>Microsoft Advertising. Intelligent connections.</a:t>
            </a:r>
          </a:p>
        </p:txBody>
      </p:sp>
      <p:sp>
        <p:nvSpPr>
          <p:cNvPr id="24" name="Text Box 3">
            <a:extLst>
              <a:ext uri="{FF2B5EF4-FFF2-40B4-BE49-F238E27FC236}">
                <a16:creationId xmlns:a16="http://schemas.microsoft.com/office/drawing/2014/main" id="{E957A0B6-AE23-45CA-955D-E09D1DE12471}"/>
              </a:ext>
            </a:extLst>
          </p:cNvPr>
          <p:cNvSpPr txBox="1">
            <a:spLocks noChangeArrowheads="1"/>
          </p:cNvSpPr>
          <p:nvPr userDrawn="1"/>
        </p:nvSpPr>
        <p:spPr bwMode="blackWhite">
          <a:xfrm>
            <a:off x="584200" y="6269038"/>
            <a:ext cx="4482124" cy="295275"/>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no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91534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color2">
    <p:bg>
      <p:bgPr>
        <a:solidFill>
          <a:schemeClr val="accent3"/>
        </a:solidFill>
        <a:effectLst/>
      </p:bgPr>
    </p:bg>
    <p:spTree>
      <p:nvGrpSpPr>
        <p:cNvPr id="1" name=""/>
        <p:cNvGrpSpPr/>
        <p:nvPr/>
      </p:nvGrpSpPr>
      <p:grpSpPr>
        <a:xfrm>
          <a:off x="0" y="0"/>
          <a:ext cx="0" cy="0"/>
          <a:chOff x="0" y="0"/>
          <a:chExt cx="0" cy="0"/>
        </a:xfrm>
      </p:grpSpPr>
      <p:grpSp>
        <p:nvGrpSpPr>
          <p:cNvPr id="8" name="Microsoft logo">
            <a:extLst>
              <a:ext uri="{FF2B5EF4-FFF2-40B4-BE49-F238E27FC236}">
                <a16:creationId xmlns:a16="http://schemas.microsoft.com/office/drawing/2014/main" id="{71779810-0F8D-4F51-A7D9-8304092701AB}"/>
              </a:ext>
            </a:extLst>
          </p:cNvPr>
          <p:cNvGrpSpPr/>
          <p:nvPr userDrawn="1"/>
        </p:nvGrpSpPr>
        <p:grpSpPr>
          <a:xfrm>
            <a:off x="4582934" y="2638074"/>
            <a:ext cx="3026132" cy="704633"/>
            <a:chOff x="584723" y="585216"/>
            <a:chExt cx="1355433" cy="292608"/>
          </a:xfrm>
        </p:grpSpPr>
        <p:grpSp>
          <p:nvGrpSpPr>
            <p:cNvPr id="9" name="Group 8">
              <a:extLst>
                <a:ext uri="{FF2B5EF4-FFF2-40B4-BE49-F238E27FC236}">
                  <a16:creationId xmlns:a16="http://schemas.microsoft.com/office/drawing/2014/main" id="{701C9002-A719-416B-A03E-202A3D8A4DFD}"/>
                </a:ext>
              </a:extLst>
            </p:cNvPr>
            <p:cNvGrpSpPr/>
            <p:nvPr userDrawn="1"/>
          </p:nvGrpSpPr>
          <p:grpSpPr>
            <a:xfrm>
              <a:off x="960364" y="630341"/>
              <a:ext cx="979792" cy="192838"/>
              <a:chOff x="960364" y="630341"/>
              <a:chExt cx="979792" cy="192838"/>
            </a:xfrm>
          </p:grpSpPr>
          <p:sp>
            <p:nvSpPr>
              <p:cNvPr id="15" name="Freeform: Shape 14">
                <a:extLst>
                  <a:ext uri="{FF2B5EF4-FFF2-40B4-BE49-F238E27FC236}">
                    <a16:creationId xmlns:a16="http://schemas.microsoft.com/office/drawing/2014/main" id="{B3C0D70C-3FC0-4912-9E07-946B3D3BD967}"/>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E562CAB-50AA-4C24-A5F6-D63C3E016069}"/>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B2690E4-D202-4579-83C7-1C391E416D50}"/>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A6DEFD-909F-41F2-8997-28876A1808A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8C2FC54-D970-4D19-BF63-6EDA70122EDB}"/>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68DCA9C-E4CE-4483-9A64-17478B78CB5B}"/>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4BF7D5D-01DE-4AD7-B706-8D455E7EAABA}"/>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33740F-87A0-49AC-94E4-0B064F538071}"/>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A6C68E3-7042-41F8-8795-58770D330D4D}"/>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2E8098D9-94AE-44B6-A40F-D8E0D14A7AB0}"/>
                </a:ext>
              </a:extLst>
            </p:cNvPr>
            <p:cNvGrpSpPr/>
            <p:nvPr userDrawn="1"/>
          </p:nvGrpSpPr>
          <p:grpSpPr>
            <a:xfrm>
              <a:off x="584723" y="585216"/>
              <a:ext cx="292539" cy="292608"/>
              <a:chOff x="1145381" y="1213104"/>
              <a:chExt cx="810768" cy="810959"/>
            </a:xfrm>
          </p:grpSpPr>
          <p:sp>
            <p:nvSpPr>
              <p:cNvPr id="11" name="Freeform: Shape 10">
                <a:extLst>
                  <a:ext uri="{FF2B5EF4-FFF2-40B4-BE49-F238E27FC236}">
                    <a16:creationId xmlns:a16="http://schemas.microsoft.com/office/drawing/2014/main" id="{4B0D83E4-D79D-402E-BC1B-2F6AAFE9215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19E288C-3F7B-4F0C-A2F9-55B35B73F21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891A3FD-D430-48C2-8EC6-908F66EA9C25}"/>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BB1FE04-8E9A-416A-A625-B5B823896F2B}"/>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25" name="TextBox 24">
            <a:extLst>
              <a:ext uri="{FF2B5EF4-FFF2-40B4-BE49-F238E27FC236}">
                <a16:creationId xmlns:a16="http://schemas.microsoft.com/office/drawing/2014/main" id="{77772D7D-CF99-4AF6-9073-4283101969F8}"/>
              </a:ext>
            </a:extLst>
          </p:cNvPr>
          <p:cNvSpPr txBox="1"/>
          <p:nvPr userDrawn="1"/>
        </p:nvSpPr>
        <p:spPr>
          <a:xfrm>
            <a:off x="584200" y="5961888"/>
            <a:ext cx="6414960" cy="307150"/>
          </a:xfrm>
          <a:prstGeom prst="rect">
            <a:avLst/>
          </a:prstGeom>
          <a:noFill/>
        </p:spPr>
        <p:txBody>
          <a:bodyPr wrap="square" lIns="0" tIns="0" rIns="0" bIns="0" rtlCol="0" anchor="b">
            <a:noAutofit/>
          </a:bodyPr>
          <a:lstStyle/>
          <a:p>
            <a:pPr>
              <a:lnSpc>
                <a:spcPct val="90000"/>
              </a:lnSpc>
              <a:spcAft>
                <a:spcPts val="588"/>
              </a:spcAft>
            </a:pPr>
            <a:r>
              <a:rPr lang="en-US" sz="2000" dirty="0">
                <a:gradFill>
                  <a:gsLst>
                    <a:gs pos="21239">
                      <a:schemeClr val="tx1"/>
                    </a:gs>
                    <a:gs pos="56000">
                      <a:schemeClr val="tx1"/>
                    </a:gs>
                  </a:gsLst>
                  <a:lin ang="5400000" scaled="1"/>
                </a:gradFill>
              </a:rPr>
              <a:t>Microsoft Advertising. Intelligent connections.</a:t>
            </a:r>
          </a:p>
        </p:txBody>
      </p:sp>
      <p:sp>
        <p:nvSpPr>
          <p:cNvPr id="24" name="Text Box 3">
            <a:extLst>
              <a:ext uri="{FF2B5EF4-FFF2-40B4-BE49-F238E27FC236}">
                <a16:creationId xmlns:a16="http://schemas.microsoft.com/office/drawing/2014/main" id="{E957A0B6-AE23-45CA-955D-E09D1DE12471}"/>
              </a:ext>
            </a:extLst>
          </p:cNvPr>
          <p:cNvSpPr txBox="1">
            <a:spLocks noChangeArrowheads="1"/>
          </p:cNvSpPr>
          <p:nvPr userDrawn="1"/>
        </p:nvSpPr>
        <p:spPr bwMode="blackWhite">
          <a:xfrm>
            <a:off x="584200" y="6269038"/>
            <a:ext cx="4482124" cy="295275"/>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no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1606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ddle three photo color">
    <p:bg>
      <p:bgPr>
        <a:solidFill>
          <a:schemeClr val="tx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0"/>
            <a:ext cx="4059936"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389F15F-B0A3-4590-B6A7-62AF0EACFA72}"/>
              </a:ext>
            </a:extLst>
          </p:cNvPr>
          <p:cNvSpPr>
            <a:spLocks noGrp="1"/>
          </p:cNvSpPr>
          <p:nvPr>
            <p:ph type="pic" sz="quarter" idx="13"/>
          </p:nvPr>
        </p:nvSpPr>
        <p:spPr bwMode="gray">
          <a:xfrm>
            <a:off x="4059936" y="1463040"/>
            <a:ext cx="4059936" cy="3108960"/>
          </a:xfrm>
          <a:blipFill>
            <a:blip r:embed="rId3"/>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38" name="Picture Placeholder" descr="This photo is a 'placeholder' only. Drag or drop your photo here, or click and tap the center to insert a photo.">
            <a:extLst>
              <a:ext uri="{FF2B5EF4-FFF2-40B4-BE49-F238E27FC236}">
                <a16:creationId xmlns:a16="http://schemas.microsoft.com/office/drawing/2014/main" id="{EBD93E8E-DC75-462A-8B2A-EEB1B9350D56}"/>
              </a:ext>
            </a:extLst>
          </p:cNvPr>
          <p:cNvSpPr>
            <a:spLocks noGrp="1"/>
          </p:cNvSpPr>
          <p:nvPr>
            <p:ph type="pic" sz="quarter" idx="14"/>
          </p:nvPr>
        </p:nvSpPr>
        <p:spPr bwMode="gray">
          <a:xfrm>
            <a:off x="8119872" y="1463040"/>
            <a:ext cx="4072128" cy="3108960"/>
          </a:xfrm>
          <a:blipFill>
            <a:blip r:embed="rId4"/>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sz="4200" baseline="0">
                <a:solidFill>
                  <a:schemeClr val="accent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39" name="Microsoft logo">
            <a:extLst>
              <a:ext uri="{FF2B5EF4-FFF2-40B4-BE49-F238E27FC236}">
                <a16:creationId xmlns:a16="http://schemas.microsoft.com/office/drawing/2014/main" id="{CDBB515C-A377-4375-A8C6-67390762B297}"/>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40" name="Group 39">
              <a:extLst>
                <a:ext uri="{FF2B5EF4-FFF2-40B4-BE49-F238E27FC236}">
                  <a16:creationId xmlns:a16="http://schemas.microsoft.com/office/drawing/2014/main" id="{F9DAAD73-0437-49B0-89BF-609FBD299775}"/>
                </a:ext>
              </a:extLst>
            </p:cNvPr>
            <p:cNvGrpSpPr/>
            <p:nvPr userDrawn="1"/>
          </p:nvGrpSpPr>
          <p:grpSpPr>
            <a:xfrm>
              <a:off x="960364" y="630341"/>
              <a:ext cx="979792" cy="192838"/>
              <a:chOff x="960364" y="630341"/>
              <a:chExt cx="979792" cy="192838"/>
            </a:xfrm>
          </p:grpSpPr>
          <p:sp>
            <p:nvSpPr>
              <p:cNvPr id="46" name="Freeform: Shape 45">
                <a:extLst>
                  <a:ext uri="{FF2B5EF4-FFF2-40B4-BE49-F238E27FC236}">
                    <a16:creationId xmlns:a16="http://schemas.microsoft.com/office/drawing/2014/main" id="{C09F61B5-ED17-4398-876F-AC45FA70D5D0}"/>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BE6FF2C-08F2-4E3E-8111-90722DFC8856}"/>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59E259A-9B25-4190-A093-9F80D3B98FB1}"/>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BE3B434-3928-4AB9-BD02-B3A8457AF1E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8926FB-1E6A-4AEF-AE0B-30853BD49AD7}"/>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1F6D2AC-5828-471B-B277-441D997BA521}"/>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EB5BD25-350D-4717-987A-0B0EF4F4C2CB}"/>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E3BB76B-C738-4EA4-BFCE-EE9205EA40E4}"/>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88689ED-7F5E-4645-907A-986CBB06D845}"/>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E8546878-02E7-4277-B6D6-BB70911C3E5A}"/>
                </a:ext>
              </a:extLst>
            </p:cNvPr>
            <p:cNvGrpSpPr/>
            <p:nvPr userDrawn="1"/>
          </p:nvGrpSpPr>
          <p:grpSpPr>
            <a:xfrm>
              <a:off x="584723" y="585216"/>
              <a:ext cx="292539" cy="292608"/>
              <a:chOff x="1145381" y="1213104"/>
              <a:chExt cx="810768" cy="810959"/>
            </a:xfrm>
          </p:grpSpPr>
          <p:sp>
            <p:nvSpPr>
              <p:cNvPr id="42" name="Freeform: Shape 41">
                <a:extLst>
                  <a:ext uri="{FF2B5EF4-FFF2-40B4-BE49-F238E27FC236}">
                    <a16:creationId xmlns:a16="http://schemas.microsoft.com/office/drawing/2014/main" id="{FF36DBF7-D23D-4FE0-A8B0-935A2BF78916}"/>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79A6E8E-AFBD-48BF-8C4E-307A31FE381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6A3FBFB-1810-4675-BC1A-2CCAACD0B52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CB8B3FC-EBAD-455B-AC42-0D516B94C59C}"/>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9387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ddle horizontal photo">
    <p:spTree>
      <p:nvGrpSpPr>
        <p:cNvPr id="1" name=""/>
        <p:cNvGrpSpPr/>
        <p:nvPr/>
      </p:nvGrpSpPr>
      <p:grpSpPr>
        <a:xfrm>
          <a:off x="0" y="0"/>
          <a:ext cx="0" cy="0"/>
          <a:chOff x="0" y="0"/>
          <a:chExt cx="0" cy="0"/>
        </a:xfrm>
      </p:grpSpPr>
      <p:grpSp>
        <p:nvGrpSpPr>
          <p:cNvPr id="22" name="Microsoft logo">
            <a:extLst>
              <a:ext uri="{FF2B5EF4-FFF2-40B4-BE49-F238E27FC236}">
                <a16:creationId xmlns:a16="http://schemas.microsoft.com/office/drawing/2014/main" id="{41A1ABAE-CA4E-403B-AF7F-3404567BB5EE}"/>
              </a:ext>
              <a:ext uri="{C183D7F6-B498-43B3-948B-1728B52AA6E4}">
                <adec:decorative xmlns:adec="http://schemas.microsoft.com/office/drawing/2017/decorative" val="1"/>
              </a:ext>
            </a:extLst>
          </p:cNvPr>
          <p:cNvGrpSpPr>
            <a:grpSpLocks noChangeAspect="1"/>
          </p:cNvGrpSpPr>
          <p:nvPr userDrawn="1"/>
        </p:nvGrpSpPr>
        <p:grpSpPr>
          <a:xfrm>
            <a:off x="584723" y="585216"/>
            <a:ext cx="1355433" cy="292608"/>
            <a:chOff x="1145381" y="1213104"/>
            <a:chExt cx="3756565" cy="810959"/>
          </a:xfrm>
        </p:grpSpPr>
        <p:grpSp>
          <p:nvGrpSpPr>
            <p:cNvPr id="23" name="Group 22">
              <a:extLst>
                <a:ext uri="{FF2B5EF4-FFF2-40B4-BE49-F238E27FC236}">
                  <a16:creationId xmlns:a16="http://schemas.microsoft.com/office/drawing/2014/main" id="{C349A60A-477D-46C3-BE63-C6721422A14E}"/>
                </a:ext>
              </a:extLst>
            </p:cNvPr>
            <p:cNvGrpSpPr/>
            <p:nvPr userDrawn="1"/>
          </p:nvGrpSpPr>
          <p:grpSpPr>
            <a:xfrm>
              <a:off x="2186464" y="1338168"/>
              <a:ext cx="2715482" cy="534447"/>
              <a:chOff x="2186464" y="1338168"/>
              <a:chExt cx="2715482" cy="534447"/>
            </a:xfrm>
          </p:grpSpPr>
          <p:sp>
            <p:nvSpPr>
              <p:cNvPr id="29" name="Freeform: Shape 28">
                <a:extLst>
                  <a:ext uri="{FF2B5EF4-FFF2-40B4-BE49-F238E27FC236}">
                    <a16:creationId xmlns:a16="http://schemas.microsoft.com/office/drawing/2014/main" id="{1BE2B822-9BF3-4AE9-8E1B-846FDC6D1D3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3A35CD4-BE62-463E-B35F-3C5066A5AA2A}"/>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2DE5CD4-8D13-4683-A78B-BDE06884CED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623CA80-66F2-40B8-AE7F-71136CB3948A}"/>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37FFCFF-68B0-4173-97B3-B0947654FC91}"/>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FBDB744-BD8B-469C-9424-CA0C03AEBA9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A7CA587-4637-45C4-85B8-C400ECDE0EE6}"/>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905CBBA-A74C-48C4-BD75-185A1AC902C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0953C2C-8922-4B45-BFD9-449FCC1744D3}"/>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90E1C655-6A8B-43A6-9501-D2A6799591F8}"/>
                </a:ext>
              </a:extLst>
            </p:cNvPr>
            <p:cNvGrpSpPr/>
            <p:nvPr userDrawn="1"/>
          </p:nvGrpSpPr>
          <p:grpSpPr>
            <a:xfrm>
              <a:off x="1145381" y="1213104"/>
              <a:ext cx="810768" cy="810959"/>
              <a:chOff x="1145381" y="1213104"/>
              <a:chExt cx="810768" cy="810959"/>
            </a:xfrm>
          </p:grpSpPr>
          <p:sp>
            <p:nvSpPr>
              <p:cNvPr id="25" name="Freeform: Shape 24">
                <a:extLst>
                  <a:ext uri="{FF2B5EF4-FFF2-40B4-BE49-F238E27FC236}">
                    <a16:creationId xmlns:a16="http://schemas.microsoft.com/office/drawing/2014/main" id="{F62DADAC-F0FC-4FDD-B8B4-BB279800E643}"/>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0102455-2DCD-42A2-8B4E-A9A6ACD3241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2F18A12-DF56-4B69-929E-5B585885359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707DAEC-059C-4337-8721-745486C5DB39}"/>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0"/>
            <a:ext cx="12192000"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tx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sz="4200" baseline="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5626881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ddle three photo K">
    <p:bg>
      <p:bgPr>
        <a:solidFill>
          <a:schemeClr val="tx1"/>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0"/>
            <a:ext cx="4059936"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389F15F-B0A3-4590-B6A7-62AF0EACFA72}"/>
              </a:ext>
            </a:extLst>
          </p:cNvPr>
          <p:cNvSpPr>
            <a:spLocks noGrp="1"/>
          </p:cNvSpPr>
          <p:nvPr>
            <p:ph type="pic" sz="quarter" idx="13"/>
          </p:nvPr>
        </p:nvSpPr>
        <p:spPr bwMode="gray">
          <a:xfrm>
            <a:off x="4059936" y="1463040"/>
            <a:ext cx="4059936" cy="3108960"/>
          </a:xfrm>
          <a:blipFill>
            <a:blip r:embed="rId3"/>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38" name="Picture Placeholder" descr="This photo is a 'placeholder' only. Drag or drop your photo here, or click and tap the center to insert a photo.">
            <a:extLst>
              <a:ext uri="{FF2B5EF4-FFF2-40B4-BE49-F238E27FC236}">
                <a16:creationId xmlns:a16="http://schemas.microsoft.com/office/drawing/2014/main" id="{EBD93E8E-DC75-462A-8B2A-EEB1B9350D56}"/>
              </a:ext>
            </a:extLst>
          </p:cNvPr>
          <p:cNvSpPr>
            <a:spLocks noGrp="1"/>
          </p:cNvSpPr>
          <p:nvPr>
            <p:ph type="pic" sz="quarter" idx="14"/>
          </p:nvPr>
        </p:nvSpPr>
        <p:spPr bwMode="gray">
          <a:xfrm>
            <a:off x="8119872" y="1463040"/>
            <a:ext cx="4072128" cy="3108960"/>
          </a:xfrm>
          <a:blipFill>
            <a:blip r:embed="rId4"/>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553998"/>
          </a:xfrm>
        </p:spPr>
        <p:txBody>
          <a:bodyPr anchor="ctr">
            <a:noAutofit/>
          </a:bodyPr>
          <a:lstStyle>
            <a:lvl1pPr algn="l">
              <a:defRPr sz="4200" baseline="0">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39" name="Microsoft logo">
            <a:extLst>
              <a:ext uri="{FF2B5EF4-FFF2-40B4-BE49-F238E27FC236}">
                <a16:creationId xmlns:a16="http://schemas.microsoft.com/office/drawing/2014/main" id="{1E86AE27-6284-4FCF-8385-AFC1C01B7BB6}"/>
              </a:ext>
              <a:ext uri="{C183D7F6-B498-43B3-948B-1728B52AA6E4}">
                <adec:decorative xmlns:adec="http://schemas.microsoft.com/office/drawing/2017/decorative" val="1"/>
              </a:ext>
            </a:extLst>
          </p:cNvPr>
          <p:cNvGrpSpPr/>
          <p:nvPr userDrawn="1"/>
        </p:nvGrpSpPr>
        <p:grpSpPr>
          <a:xfrm>
            <a:off x="584723" y="585216"/>
            <a:ext cx="1355433" cy="292608"/>
            <a:chOff x="584723" y="585216"/>
            <a:chExt cx="1355433" cy="292608"/>
          </a:xfrm>
        </p:grpSpPr>
        <p:grpSp>
          <p:nvGrpSpPr>
            <p:cNvPr id="40" name="Group 39">
              <a:extLst>
                <a:ext uri="{FF2B5EF4-FFF2-40B4-BE49-F238E27FC236}">
                  <a16:creationId xmlns:a16="http://schemas.microsoft.com/office/drawing/2014/main" id="{83535866-5C18-40FF-9019-80A233C73055}"/>
                </a:ext>
              </a:extLst>
            </p:cNvPr>
            <p:cNvGrpSpPr/>
            <p:nvPr userDrawn="1"/>
          </p:nvGrpSpPr>
          <p:grpSpPr>
            <a:xfrm>
              <a:off x="960364" y="630341"/>
              <a:ext cx="979792" cy="192838"/>
              <a:chOff x="960364" y="630341"/>
              <a:chExt cx="979792" cy="192838"/>
            </a:xfrm>
          </p:grpSpPr>
          <p:sp>
            <p:nvSpPr>
              <p:cNvPr id="46" name="Freeform: Shape 45">
                <a:extLst>
                  <a:ext uri="{FF2B5EF4-FFF2-40B4-BE49-F238E27FC236}">
                    <a16:creationId xmlns:a16="http://schemas.microsoft.com/office/drawing/2014/main" id="{19DBC5FF-9017-4643-8136-9D726BF3F19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8BE79BB-6A18-4D2B-97EC-8A9A248EFD01}"/>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B078B2B-3145-40A8-8C62-D8F693A3B19A}"/>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6DBDD95-7A2C-494C-9C9E-D046D78C0338}"/>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2DDE22E-DADC-4FA3-BF0E-8F5411560306}"/>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269164E-B79F-42CF-875B-006743B89D0A}"/>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38E0A42-92C2-402C-BD37-38768523DCC0}"/>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C73F0E5-44C8-4A31-A386-3865117F30B3}"/>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247DCE0-77A7-49F5-A7AB-72162377C65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768D70F4-AAC4-48B4-9578-423F2FFACE86}"/>
                </a:ext>
              </a:extLst>
            </p:cNvPr>
            <p:cNvGrpSpPr/>
            <p:nvPr userDrawn="1"/>
          </p:nvGrpSpPr>
          <p:grpSpPr>
            <a:xfrm>
              <a:off x="584723" y="585216"/>
              <a:ext cx="292539" cy="292608"/>
              <a:chOff x="1145381" y="1213104"/>
              <a:chExt cx="810768" cy="810959"/>
            </a:xfrm>
          </p:grpSpPr>
          <p:sp>
            <p:nvSpPr>
              <p:cNvPr id="42" name="Freeform: Shape 41">
                <a:extLst>
                  <a:ext uri="{FF2B5EF4-FFF2-40B4-BE49-F238E27FC236}">
                    <a16:creationId xmlns:a16="http://schemas.microsoft.com/office/drawing/2014/main" id="{B8F68038-8FB1-490D-BD34-204A4F13FD3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7F53B64-A44C-4CC7-9231-0AC164656985}"/>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EC999E-EABF-492D-9050-0496C017D54F}"/>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8B39E38-5E26-49BB-8508-BEDB288CAAB3}"/>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357332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30A81270-99E6-48EC-8834-184D8E4068D4}"/>
              </a:ext>
            </a:extLst>
          </p:cNvPr>
          <p:cNvSpPr>
            <a:spLocks/>
          </p:cNvSpPr>
          <p:nvPr userDrawn="1"/>
        </p:nvSpPr>
        <p:spPr bwMode="auto">
          <a:xfrm>
            <a:off x="12920472" y="0"/>
            <a:ext cx="320040" cy="502920"/>
          </a:xfrm>
          <a:prstGeom prst="rect">
            <a:avLst/>
          </a:prstGeom>
          <a:solidFill>
            <a:srgbClr val="FF9349"/>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R255 </a:t>
            </a:r>
            <a:br>
              <a:rPr lang="en-US" sz="800">
                <a:solidFill>
                  <a:srgbClr val="000000"/>
                </a:solidFill>
              </a:rPr>
            </a:br>
            <a:r>
              <a:rPr lang="en-US" sz="800">
                <a:solidFill>
                  <a:srgbClr val="000000"/>
                </a:solidFill>
              </a:rPr>
              <a:t>G147</a:t>
            </a:r>
            <a:br>
              <a:rPr lang="en-US" sz="800">
                <a:solidFill>
                  <a:srgbClr val="000000"/>
                </a:solidFill>
              </a:rPr>
            </a:br>
            <a:r>
              <a:rPr lang="en-US" sz="800">
                <a:solidFill>
                  <a:srgbClr val="000000"/>
                </a:solidFill>
              </a:rPr>
              <a:t>B73</a:t>
            </a:r>
          </a:p>
        </p:txBody>
      </p:sp>
      <p:sp>
        <p:nvSpPr>
          <p:cNvPr id="49" name="Rectangle 48">
            <a:extLst>
              <a:ext uri="{FF2B5EF4-FFF2-40B4-BE49-F238E27FC236}">
                <a16:creationId xmlns:a16="http://schemas.microsoft.com/office/drawing/2014/main" id="{B9A99EF7-E7CD-43AD-9672-3861AE858BE1}"/>
              </a:ext>
            </a:extLst>
          </p:cNvPr>
          <p:cNvSpPr>
            <a:spLocks/>
          </p:cNvSpPr>
          <p:nvPr userDrawn="1"/>
        </p:nvSpPr>
        <p:spPr bwMode="auto">
          <a:xfrm>
            <a:off x="12920472" y="594360"/>
            <a:ext cx="320040" cy="502920"/>
          </a:xfrm>
          <a:prstGeom prst="rect">
            <a:avLst/>
          </a:prstGeom>
          <a:solidFill>
            <a:srgbClr val="FEF00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R254 </a:t>
            </a:r>
            <a:br>
              <a:rPr lang="en-US" sz="800">
                <a:solidFill>
                  <a:srgbClr val="000000"/>
                </a:solidFill>
              </a:rPr>
            </a:br>
            <a:r>
              <a:rPr lang="en-US" sz="800">
                <a:solidFill>
                  <a:srgbClr val="000000"/>
                </a:solidFill>
              </a:rPr>
              <a:t>G240</a:t>
            </a:r>
            <a:br>
              <a:rPr lang="en-US" sz="800">
                <a:solidFill>
                  <a:srgbClr val="000000"/>
                </a:solidFill>
              </a:rPr>
            </a:br>
            <a:r>
              <a:rPr lang="en-US" sz="800">
                <a:solidFill>
                  <a:srgbClr val="000000"/>
                </a:solidFill>
              </a:rPr>
              <a:t>B0</a:t>
            </a:r>
          </a:p>
        </p:txBody>
      </p:sp>
      <p:sp>
        <p:nvSpPr>
          <p:cNvPr id="50" name="Rectangle 49">
            <a:extLst>
              <a:ext uri="{FF2B5EF4-FFF2-40B4-BE49-F238E27FC236}">
                <a16:creationId xmlns:a16="http://schemas.microsoft.com/office/drawing/2014/main" id="{94505DAC-1615-48CF-87C3-89BAF2492859}"/>
              </a:ext>
            </a:extLst>
          </p:cNvPr>
          <p:cNvSpPr>
            <a:spLocks/>
          </p:cNvSpPr>
          <p:nvPr userDrawn="1"/>
        </p:nvSpPr>
        <p:spPr bwMode="auto">
          <a:xfrm>
            <a:off x="12920472" y="1188720"/>
            <a:ext cx="320040" cy="502920"/>
          </a:xfrm>
          <a:prstGeom prst="rect">
            <a:avLst/>
          </a:prstGeom>
          <a:solidFill>
            <a:srgbClr val="9BF00B"/>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R155 </a:t>
            </a:r>
            <a:br>
              <a:rPr lang="en-US" sz="800">
                <a:solidFill>
                  <a:srgbClr val="000000"/>
                </a:solidFill>
              </a:rPr>
            </a:br>
            <a:r>
              <a:rPr lang="en-US" sz="800">
                <a:solidFill>
                  <a:srgbClr val="000000"/>
                </a:solidFill>
              </a:rPr>
              <a:t>G240</a:t>
            </a:r>
            <a:br>
              <a:rPr lang="en-US" sz="800">
                <a:solidFill>
                  <a:srgbClr val="000000"/>
                </a:solidFill>
              </a:rPr>
            </a:br>
            <a:r>
              <a:rPr lang="en-US" sz="800">
                <a:solidFill>
                  <a:srgbClr val="000000"/>
                </a:solidFill>
              </a:rPr>
              <a:t>B11</a:t>
            </a:r>
          </a:p>
        </p:txBody>
      </p:sp>
      <p:sp>
        <p:nvSpPr>
          <p:cNvPr id="51" name="Rectangle 50">
            <a:extLst>
              <a:ext uri="{FF2B5EF4-FFF2-40B4-BE49-F238E27FC236}">
                <a16:creationId xmlns:a16="http://schemas.microsoft.com/office/drawing/2014/main" id="{0F47B23B-B91A-4B79-9F96-2F3A41A2717C}"/>
              </a:ext>
            </a:extLst>
          </p:cNvPr>
          <p:cNvSpPr>
            <a:spLocks/>
          </p:cNvSpPr>
          <p:nvPr userDrawn="1"/>
        </p:nvSpPr>
        <p:spPr bwMode="auto">
          <a:xfrm>
            <a:off x="12920472" y="1783080"/>
            <a:ext cx="320040" cy="502920"/>
          </a:xfrm>
          <a:prstGeom prst="rect">
            <a:avLst/>
          </a:prstGeom>
          <a:solidFill>
            <a:srgbClr val="30E5D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R48 </a:t>
            </a:r>
            <a:br>
              <a:rPr lang="en-US" sz="800">
                <a:solidFill>
                  <a:srgbClr val="000000"/>
                </a:solidFill>
              </a:rPr>
            </a:br>
            <a:r>
              <a:rPr lang="en-US" sz="800">
                <a:solidFill>
                  <a:srgbClr val="000000"/>
                </a:solidFill>
              </a:rPr>
              <a:t>G229</a:t>
            </a:r>
            <a:br>
              <a:rPr lang="en-US" sz="800">
                <a:solidFill>
                  <a:srgbClr val="000000"/>
                </a:solidFill>
              </a:rPr>
            </a:br>
            <a:r>
              <a:rPr lang="en-US" sz="800">
                <a:solidFill>
                  <a:srgbClr val="000000"/>
                </a:solidFill>
              </a:rPr>
              <a:t>B208</a:t>
            </a:r>
          </a:p>
        </p:txBody>
      </p:sp>
      <p:sp>
        <p:nvSpPr>
          <p:cNvPr id="52" name="Rectangle 51">
            <a:extLst>
              <a:ext uri="{FF2B5EF4-FFF2-40B4-BE49-F238E27FC236}">
                <a16:creationId xmlns:a16="http://schemas.microsoft.com/office/drawing/2014/main" id="{C2ECAF30-0D01-4FEA-8C34-86FCF8BDFDA0}"/>
              </a:ext>
            </a:extLst>
          </p:cNvPr>
          <p:cNvSpPr>
            <a:spLocks/>
          </p:cNvSpPr>
          <p:nvPr userDrawn="1"/>
        </p:nvSpPr>
        <p:spPr bwMode="auto">
          <a:xfrm>
            <a:off x="12920472" y="2377440"/>
            <a:ext cx="320040" cy="502920"/>
          </a:xfrm>
          <a:prstGeom prst="rect">
            <a:avLst/>
          </a:prstGeom>
          <a:solidFill>
            <a:srgbClr val="50E6FF"/>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R80 </a:t>
            </a:r>
            <a:br>
              <a:rPr lang="en-US" sz="800">
                <a:solidFill>
                  <a:srgbClr val="000000"/>
                </a:solidFill>
              </a:rPr>
            </a:br>
            <a:r>
              <a:rPr lang="en-US" sz="800">
                <a:solidFill>
                  <a:srgbClr val="000000"/>
                </a:solidFill>
              </a:rPr>
              <a:t>G230</a:t>
            </a:r>
            <a:br>
              <a:rPr lang="en-US" sz="800">
                <a:solidFill>
                  <a:srgbClr val="000000"/>
                </a:solidFill>
              </a:rPr>
            </a:br>
            <a:r>
              <a:rPr lang="en-US" sz="800">
                <a:solidFill>
                  <a:srgbClr val="000000"/>
                </a:solidFill>
              </a:rPr>
              <a:t>B255</a:t>
            </a:r>
          </a:p>
        </p:txBody>
      </p:sp>
      <p:sp>
        <p:nvSpPr>
          <p:cNvPr id="53" name="Rectangle 52">
            <a:extLst>
              <a:ext uri="{FF2B5EF4-FFF2-40B4-BE49-F238E27FC236}">
                <a16:creationId xmlns:a16="http://schemas.microsoft.com/office/drawing/2014/main" id="{313021BE-901F-49F6-8623-45CF08CA62A6}"/>
              </a:ext>
            </a:extLst>
          </p:cNvPr>
          <p:cNvSpPr>
            <a:spLocks/>
          </p:cNvSpPr>
          <p:nvPr userDrawn="1"/>
        </p:nvSpPr>
        <p:spPr bwMode="auto">
          <a:xfrm>
            <a:off x="12920472" y="2971800"/>
            <a:ext cx="320040" cy="502920"/>
          </a:xfrm>
          <a:prstGeom prst="rect">
            <a:avLst/>
          </a:prstGeom>
          <a:solidFill>
            <a:srgbClr val="D59DFF"/>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R213 </a:t>
            </a:r>
            <a:br>
              <a:rPr lang="en-US" sz="800">
                <a:solidFill>
                  <a:srgbClr val="000000"/>
                </a:solidFill>
              </a:rPr>
            </a:br>
            <a:r>
              <a:rPr lang="en-US" sz="800">
                <a:solidFill>
                  <a:srgbClr val="000000"/>
                </a:solidFill>
              </a:rPr>
              <a:t>G157</a:t>
            </a:r>
            <a:br>
              <a:rPr lang="en-US" sz="800">
                <a:solidFill>
                  <a:srgbClr val="000000"/>
                </a:solidFill>
              </a:rPr>
            </a:br>
            <a:r>
              <a:rPr lang="en-US" sz="800">
                <a:solidFill>
                  <a:srgbClr val="000000"/>
                </a:solidFill>
              </a:rPr>
              <a:t>B255</a:t>
            </a:r>
          </a:p>
        </p:txBody>
      </p:sp>
      <p:sp>
        <p:nvSpPr>
          <p:cNvPr id="54" name="Rectangle 53">
            <a:extLst>
              <a:ext uri="{FF2B5EF4-FFF2-40B4-BE49-F238E27FC236}">
                <a16:creationId xmlns:a16="http://schemas.microsoft.com/office/drawing/2014/main" id="{825D7AFA-BF92-40A3-8E45-CDC4F55C2A10}"/>
              </a:ext>
            </a:extLst>
          </p:cNvPr>
          <p:cNvSpPr>
            <a:spLocks/>
          </p:cNvSpPr>
          <p:nvPr userDrawn="1"/>
        </p:nvSpPr>
        <p:spPr bwMode="auto">
          <a:xfrm>
            <a:off x="12280392" y="3566160"/>
            <a:ext cx="320040" cy="502920"/>
          </a:xfrm>
          <a:prstGeom prst="rect">
            <a:avLst/>
          </a:prstGeom>
          <a:solidFill>
            <a:srgbClr val="F2F2F2"/>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R242 </a:t>
            </a:r>
            <a:br>
              <a:rPr lang="en-US" sz="800">
                <a:solidFill>
                  <a:srgbClr val="000000"/>
                </a:solidFill>
              </a:rPr>
            </a:br>
            <a:r>
              <a:rPr lang="en-US" sz="800">
                <a:solidFill>
                  <a:srgbClr val="000000"/>
                </a:solidFill>
              </a:rPr>
              <a:t>G242</a:t>
            </a:r>
            <a:br>
              <a:rPr lang="en-US" sz="800">
                <a:solidFill>
                  <a:srgbClr val="000000"/>
                </a:solidFill>
              </a:rPr>
            </a:br>
            <a:r>
              <a:rPr lang="en-US" sz="800">
                <a:solidFill>
                  <a:srgbClr val="000000"/>
                </a:solidFill>
              </a:rPr>
              <a:t>B242</a:t>
            </a:r>
          </a:p>
        </p:txBody>
      </p:sp>
      <p:sp>
        <p:nvSpPr>
          <p:cNvPr id="62" name="Rectangle 61">
            <a:extLst>
              <a:ext uri="{FF2B5EF4-FFF2-40B4-BE49-F238E27FC236}">
                <a16:creationId xmlns:a16="http://schemas.microsoft.com/office/drawing/2014/main" id="{E442A8E1-6061-4E4D-95E3-EF46C1246DD8}"/>
              </a:ext>
            </a:extLst>
          </p:cNvPr>
          <p:cNvSpPr>
            <a:spLocks/>
          </p:cNvSpPr>
          <p:nvPr userDrawn="1"/>
        </p:nvSpPr>
        <p:spPr bwMode="auto">
          <a:xfrm>
            <a:off x="12600432" y="3566160"/>
            <a:ext cx="320040" cy="502920"/>
          </a:xfrm>
          <a:prstGeom prst="rect">
            <a:avLst/>
          </a:prstGeom>
          <a:solidFill>
            <a:srgbClr val="E6E6E6"/>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R230 </a:t>
            </a:r>
            <a:br>
              <a:rPr lang="en-US" sz="800">
                <a:solidFill>
                  <a:srgbClr val="000000"/>
                </a:solidFill>
              </a:rPr>
            </a:br>
            <a:r>
              <a:rPr lang="en-US" sz="800">
                <a:solidFill>
                  <a:srgbClr val="000000"/>
                </a:solidFill>
              </a:rPr>
              <a:t>G230</a:t>
            </a:r>
            <a:br>
              <a:rPr lang="en-US" sz="800">
                <a:solidFill>
                  <a:srgbClr val="000000"/>
                </a:solidFill>
              </a:rPr>
            </a:br>
            <a:r>
              <a:rPr lang="en-US" sz="800">
                <a:solidFill>
                  <a:srgbClr val="000000"/>
                </a:solidFill>
              </a:rPr>
              <a:t>B230</a:t>
            </a:r>
          </a:p>
        </p:txBody>
      </p:sp>
      <p:sp>
        <p:nvSpPr>
          <p:cNvPr id="56" name="Rectangle 55">
            <a:extLst>
              <a:ext uri="{FF2B5EF4-FFF2-40B4-BE49-F238E27FC236}">
                <a16:creationId xmlns:a16="http://schemas.microsoft.com/office/drawing/2014/main" id="{3813A8B5-0687-4B4A-B6A4-9325B19E6AE5}"/>
              </a:ext>
            </a:extLst>
          </p:cNvPr>
          <p:cNvSpPr>
            <a:spLocks/>
          </p:cNvSpPr>
          <p:nvPr userDrawn="1"/>
        </p:nvSpPr>
        <p:spPr bwMode="auto">
          <a:xfrm>
            <a:off x="12280392" y="0"/>
            <a:ext cx="320040" cy="502920"/>
          </a:xfrm>
          <a:prstGeom prst="rect">
            <a:avLst/>
          </a:prstGeom>
          <a:solidFill>
            <a:srgbClr val="D83B0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R216 </a:t>
            </a:r>
            <a:br>
              <a:rPr lang="en-US" sz="800"/>
            </a:br>
            <a:r>
              <a:rPr lang="en-US" sz="800"/>
              <a:t>G59</a:t>
            </a:r>
            <a:br>
              <a:rPr lang="en-US" sz="800"/>
            </a:br>
            <a:r>
              <a:rPr lang="en-US" sz="800"/>
              <a:t>B1</a:t>
            </a:r>
            <a:endParaRPr lang="en-US" sz="800">
              <a:gradFill>
                <a:gsLst>
                  <a:gs pos="40075">
                    <a:srgbClr val="FFFFFF"/>
                  </a:gs>
                  <a:gs pos="30000">
                    <a:srgbClr val="FFFFFF"/>
                  </a:gs>
                </a:gsLst>
                <a:lin ang="5400000" scaled="0"/>
              </a:gradFill>
            </a:endParaRPr>
          </a:p>
        </p:txBody>
      </p:sp>
      <p:sp>
        <p:nvSpPr>
          <p:cNvPr id="57" name="Rectangle 56">
            <a:extLst>
              <a:ext uri="{FF2B5EF4-FFF2-40B4-BE49-F238E27FC236}">
                <a16:creationId xmlns:a16="http://schemas.microsoft.com/office/drawing/2014/main" id="{31B8FDF6-64EC-4D5F-BDD2-CA7CA41E1B26}"/>
              </a:ext>
            </a:extLst>
          </p:cNvPr>
          <p:cNvSpPr>
            <a:spLocks/>
          </p:cNvSpPr>
          <p:nvPr userDrawn="1"/>
        </p:nvSpPr>
        <p:spPr bwMode="auto">
          <a:xfrm>
            <a:off x="12280392" y="594360"/>
            <a:ext cx="320040" cy="502920"/>
          </a:xfrm>
          <a:prstGeom prst="rect">
            <a:avLst/>
          </a:prstGeom>
          <a:solidFill>
            <a:srgbClr val="FFB90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R255 </a:t>
            </a:r>
            <a:br>
              <a:rPr lang="en-US" sz="800">
                <a:solidFill>
                  <a:srgbClr val="000000"/>
                </a:solidFill>
              </a:rPr>
            </a:br>
            <a:r>
              <a:rPr lang="en-US" sz="800">
                <a:solidFill>
                  <a:srgbClr val="000000"/>
                </a:solidFill>
              </a:rPr>
              <a:t>G185</a:t>
            </a:r>
            <a:br>
              <a:rPr lang="en-US" sz="800">
                <a:solidFill>
                  <a:srgbClr val="000000"/>
                </a:solidFill>
              </a:rPr>
            </a:br>
            <a:r>
              <a:rPr lang="en-US" sz="800">
                <a:solidFill>
                  <a:srgbClr val="000000"/>
                </a:solidFill>
              </a:rPr>
              <a:t>B0</a:t>
            </a:r>
          </a:p>
        </p:txBody>
      </p:sp>
      <p:sp>
        <p:nvSpPr>
          <p:cNvPr id="58" name="Rectangle 57">
            <a:extLst>
              <a:ext uri="{FF2B5EF4-FFF2-40B4-BE49-F238E27FC236}">
                <a16:creationId xmlns:a16="http://schemas.microsoft.com/office/drawing/2014/main" id="{18F14844-3426-4D89-9D9C-EB2A47EB70B6}"/>
              </a:ext>
            </a:extLst>
          </p:cNvPr>
          <p:cNvSpPr>
            <a:spLocks/>
          </p:cNvSpPr>
          <p:nvPr userDrawn="1"/>
        </p:nvSpPr>
        <p:spPr bwMode="auto">
          <a:xfrm>
            <a:off x="12280392" y="1188720"/>
            <a:ext cx="320040" cy="502920"/>
          </a:xfrm>
          <a:prstGeom prst="rect">
            <a:avLst/>
          </a:prstGeom>
          <a:solidFill>
            <a:srgbClr val="107C1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R16 </a:t>
            </a:r>
            <a:br>
              <a:rPr lang="en-US" sz="800"/>
            </a:br>
            <a:r>
              <a:rPr lang="en-US" sz="800"/>
              <a:t>G124</a:t>
            </a:r>
            <a:br>
              <a:rPr lang="en-US" sz="800"/>
            </a:br>
            <a:r>
              <a:rPr lang="en-US" sz="800"/>
              <a:t>B16</a:t>
            </a:r>
            <a:endParaRPr lang="en-US" sz="8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32F25FBE-E5FF-4F57-9B2A-EA5CA7589FCC}"/>
              </a:ext>
            </a:extLst>
          </p:cNvPr>
          <p:cNvSpPr>
            <a:spLocks/>
          </p:cNvSpPr>
          <p:nvPr userDrawn="1"/>
        </p:nvSpPr>
        <p:spPr bwMode="auto">
          <a:xfrm>
            <a:off x="12280392" y="1783080"/>
            <a:ext cx="320040" cy="502920"/>
          </a:xfrm>
          <a:prstGeom prst="rect">
            <a:avLst/>
          </a:prstGeom>
          <a:solidFill>
            <a:srgbClr val="00857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R0 </a:t>
            </a:r>
            <a:br>
              <a:rPr lang="en-US" sz="800"/>
            </a:br>
            <a:r>
              <a:rPr lang="en-US" sz="800"/>
              <a:t>G133</a:t>
            </a:r>
            <a:br>
              <a:rPr lang="en-US" sz="800"/>
            </a:br>
            <a:r>
              <a:rPr lang="en-US" sz="800"/>
              <a:t>B117</a:t>
            </a:r>
            <a:endParaRPr lang="en-US" sz="800">
              <a:gradFill>
                <a:gsLst>
                  <a:gs pos="40075">
                    <a:srgbClr val="FFFFFF"/>
                  </a:gs>
                  <a:gs pos="30000">
                    <a:srgbClr val="FFFFFF"/>
                  </a:gs>
                </a:gsLst>
                <a:lin ang="5400000" scaled="0"/>
              </a:gradFill>
            </a:endParaRPr>
          </a:p>
        </p:txBody>
      </p:sp>
      <p:sp>
        <p:nvSpPr>
          <p:cNvPr id="60" name="Rectangle 59">
            <a:extLst>
              <a:ext uri="{FF2B5EF4-FFF2-40B4-BE49-F238E27FC236}">
                <a16:creationId xmlns:a16="http://schemas.microsoft.com/office/drawing/2014/main" id="{64065423-E530-4937-A28F-7A8EC55DFCF7}"/>
              </a:ext>
            </a:extLst>
          </p:cNvPr>
          <p:cNvSpPr>
            <a:spLocks/>
          </p:cNvSpPr>
          <p:nvPr userDrawn="1"/>
        </p:nvSpPr>
        <p:spPr bwMode="auto">
          <a:xfrm>
            <a:off x="12280392" y="2377440"/>
            <a:ext cx="320040" cy="502920"/>
          </a:xfrm>
          <a:prstGeom prst="rect">
            <a:avLst/>
          </a:prstGeom>
          <a:solidFill>
            <a:srgbClr val="0078D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R0 </a:t>
            </a:r>
            <a:br>
              <a:rPr lang="en-US" sz="800"/>
            </a:br>
            <a:r>
              <a:rPr lang="en-US" sz="800"/>
              <a:t>G120</a:t>
            </a:r>
            <a:br>
              <a:rPr lang="en-US" sz="800"/>
            </a:br>
            <a:r>
              <a:rPr lang="en-US" sz="800"/>
              <a:t>B212</a:t>
            </a:r>
            <a:endParaRPr lang="en-US" sz="800">
              <a:gradFill>
                <a:gsLst>
                  <a:gs pos="40075">
                    <a:srgbClr val="FFFFFF"/>
                  </a:gs>
                  <a:gs pos="30000">
                    <a:srgbClr val="FFFFFF"/>
                  </a:gs>
                </a:gsLst>
                <a:lin ang="5400000" scaled="0"/>
              </a:gradFill>
            </a:endParaRPr>
          </a:p>
        </p:txBody>
      </p:sp>
      <p:sp>
        <p:nvSpPr>
          <p:cNvPr id="61" name="Rectangle 60">
            <a:extLst>
              <a:ext uri="{FF2B5EF4-FFF2-40B4-BE49-F238E27FC236}">
                <a16:creationId xmlns:a16="http://schemas.microsoft.com/office/drawing/2014/main" id="{28B715CE-A131-48EE-AE73-4B32D0737E9F}"/>
              </a:ext>
            </a:extLst>
          </p:cNvPr>
          <p:cNvSpPr>
            <a:spLocks/>
          </p:cNvSpPr>
          <p:nvPr userDrawn="1"/>
        </p:nvSpPr>
        <p:spPr bwMode="auto">
          <a:xfrm>
            <a:off x="12280392" y="2971800"/>
            <a:ext cx="320040" cy="502920"/>
          </a:xfrm>
          <a:prstGeom prst="rect">
            <a:avLst/>
          </a:prstGeom>
          <a:solidFill>
            <a:srgbClr val="8661C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R134</a:t>
            </a:r>
            <a:br>
              <a:rPr lang="en-US" sz="800"/>
            </a:br>
            <a:r>
              <a:rPr lang="en-US" sz="800"/>
              <a:t>G97</a:t>
            </a:r>
            <a:br>
              <a:rPr lang="en-US" sz="800"/>
            </a:br>
            <a:r>
              <a:rPr lang="en-US" sz="800"/>
              <a:t>B197</a:t>
            </a:r>
            <a:endParaRPr lang="en-US" sz="800">
              <a:gradFill>
                <a:gsLst>
                  <a:gs pos="40075">
                    <a:srgbClr val="FFFFFF"/>
                  </a:gs>
                  <a:gs pos="30000">
                    <a:srgbClr val="FFFFFF"/>
                  </a:gs>
                </a:gsLst>
                <a:lin ang="5400000" scaled="0"/>
              </a:gradFill>
            </a:endParaRPr>
          </a:p>
        </p:txBody>
      </p:sp>
      <p:sp>
        <p:nvSpPr>
          <p:cNvPr id="64" name="Rectangle 63">
            <a:extLst>
              <a:ext uri="{FF2B5EF4-FFF2-40B4-BE49-F238E27FC236}">
                <a16:creationId xmlns:a16="http://schemas.microsoft.com/office/drawing/2014/main" id="{FEAEE8EB-A306-4163-8E87-BF720E94075C}"/>
              </a:ext>
            </a:extLst>
          </p:cNvPr>
          <p:cNvSpPr>
            <a:spLocks/>
          </p:cNvSpPr>
          <p:nvPr userDrawn="1"/>
        </p:nvSpPr>
        <p:spPr bwMode="auto">
          <a:xfrm>
            <a:off x="12599289" y="0"/>
            <a:ext cx="320040" cy="502920"/>
          </a:xfrm>
          <a:prstGeom prst="rect">
            <a:avLst/>
          </a:prstGeom>
          <a:solidFill>
            <a:srgbClr val="6B2929"/>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R107 </a:t>
            </a:r>
            <a:br>
              <a:rPr lang="en-US" sz="800"/>
            </a:br>
            <a:r>
              <a:rPr lang="en-US" sz="800"/>
              <a:t>G41</a:t>
            </a:r>
            <a:br>
              <a:rPr lang="en-US" sz="800"/>
            </a:br>
            <a:r>
              <a:rPr lang="en-US" sz="800"/>
              <a:t>B41</a:t>
            </a:r>
            <a:endParaRPr lang="en-US" sz="800">
              <a:gradFill>
                <a:gsLst>
                  <a:gs pos="40075">
                    <a:srgbClr val="FFFFFF"/>
                  </a:gs>
                  <a:gs pos="30000">
                    <a:srgbClr val="FFFFFF"/>
                  </a:gs>
                </a:gsLst>
                <a:lin ang="5400000" scaled="0"/>
              </a:gradFill>
            </a:endParaRPr>
          </a:p>
        </p:txBody>
      </p:sp>
      <p:sp>
        <p:nvSpPr>
          <p:cNvPr id="65" name="Rectangle 64">
            <a:extLst>
              <a:ext uri="{FF2B5EF4-FFF2-40B4-BE49-F238E27FC236}">
                <a16:creationId xmlns:a16="http://schemas.microsoft.com/office/drawing/2014/main" id="{DD6E446D-CEB2-4D5D-B781-1A2BDFC74795}"/>
              </a:ext>
            </a:extLst>
          </p:cNvPr>
          <p:cNvSpPr>
            <a:spLocks/>
          </p:cNvSpPr>
          <p:nvPr userDrawn="1"/>
        </p:nvSpPr>
        <p:spPr bwMode="auto">
          <a:xfrm>
            <a:off x="12599289" y="594360"/>
            <a:ext cx="320040" cy="502920"/>
          </a:xfrm>
          <a:prstGeom prst="rect">
            <a:avLst/>
          </a:prstGeom>
          <a:solidFill>
            <a:srgbClr val="6A4B16"/>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R106 </a:t>
            </a:r>
            <a:br>
              <a:rPr lang="en-US" sz="800"/>
            </a:br>
            <a:r>
              <a:rPr lang="en-US" sz="800"/>
              <a:t>G75</a:t>
            </a:r>
            <a:br>
              <a:rPr lang="en-US" sz="800"/>
            </a:br>
            <a:r>
              <a:rPr lang="en-US" sz="800"/>
              <a:t>B22</a:t>
            </a:r>
            <a:endParaRPr lang="en-US" sz="800">
              <a:gradFill>
                <a:gsLst>
                  <a:gs pos="40075">
                    <a:srgbClr val="FFFFFF"/>
                  </a:gs>
                  <a:gs pos="30000">
                    <a:srgbClr val="FFFFFF"/>
                  </a:gs>
                </a:gsLst>
                <a:lin ang="5400000" scaled="0"/>
              </a:gradFill>
            </a:endParaRPr>
          </a:p>
        </p:txBody>
      </p:sp>
      <p:sp>
        <p:nvSpPr>
          <p:cNvPr id="66" name="Rectangle 65">
            <a:extLst>
              <a:ext uri="{FF2B5EF4-FFF2-40B4-BE49-F238E27FC236}">
                <a16:creationId xmlns:a16="http://schemas.microsoft.com/office/drawing/2014/main" id="{8E330075-F943-4696-966D-811B9B6A6D9B}"/>
              </a:ext>
            </a:extLst>
          </p:cNvPr>
          <p:cNvSpPr>
            <a:spLocks/>
          </p:cNvSpPr>
          <p:nvPr userDrawn="1"/>
        </p:nvSpPr>
        <p:spPr bwMode="auto">
          <a:xfrm>
            <a:off x="12599289" y="1188720"/>
            <a:ext cx="320040" cy="502920"/>
          </a:xfrm>
          <a:prstGeom prst="rect">
            <a:avLst/>
          </a:prstGeom>
          <a:solidFill>
            <a:srgbClr val="054B16"/>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R5 </a:t>
            </a:r>
            <a:br>
              <a:rPr lang="en-US" sz="800"/>
            </a:br>
            <a:r>
              <a:rPr lang="en-US" sz="800"/>
              <a:t>G75</a:t>
            </a:r>
            <a:br>
              <a:rPr lang="en-US" sz="800"/>
            </a:br>
            <a:r>
              <a:rPr lang="en-US" sz="800"/>
              <a:t>B22</a:t>
            </a:r>
            <a:endParaRPr lang="en-US" sz="800">
              <a:gradFill>
                <a:gsLst>
                  <a:gs pos="40075">
                    <a:srgbClr val="FFFFFF"/>
                  </a:gs>
                  <a:gs pos="30000">
                    <a:srgbClr val="FFFFFF"/>
                  </a:gs>
                </a:gsLst>
                <a:lin ang="5400000" scaled="0"/>
              </a:gradFill>
            </a:endParaRPr>
          </a:p>
        </p:txBody>
      </p:sp>
      <p:sp>
        <p:nvSpPr>
          <p:cNvPr id="67" name="Rectangle 66">
            <a:extLst>
              <a:ext uri="{FF2B5EF4-FFF2-40B4-BE49-F238E27FC236}">
                <a16:creationId xmlns:a16="http://schemas.microsoft.com/office/drawing/2014/main" id="{A066F7BA-A03D-49B1-B6C4-113BE773D431}"/>
              </a:ext>
            </a:extLst>
          </p:cNvPr>
          <p:cNvSpPr>
            <a:spLocks/>
          </p:cNvSpPr>
          <p:nvPr userDrawn="1"/>
        </p:nvSpPr>
        <p:spPr bwMode="auto">
          <a:xfrm>
            <a:off x="12599289" y="1783080"/>
            <a:ext cx="320040" cy="502920"/>
          </a:xfrm>
          <a:prstGeom prst="rect">
            <a:avLst/>
          </a:prstGeom>
          <a:solidFill>
            <a:srgbClr val="274B47"/>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R39 </a:t>
            </a:r>
            <a:br>
              <a:rPr lang="en-US" sz="800"/>
            </a:br>
            <a:r>
              <a:rPr lang="en-US" sz="800"/>
              <a:t>G75</a:t>
            </a:r>
            <a:br>
              <a:rPr lang="en-US" sz="800"/>
            </a:br>
            <a:r>
              <a:rPr lang="en-US" sz="800"/>
              <a:t>B71</a:t>
            </a:r>
            <a:endParaRPr lang="en-US" sz="800">
              <a:gradFill>
                <a:gsLst>
                  <a:gs pos="40075">
                    <a:srgbClr val="FFFFFF"/>
                  </a:gs>
                  <a:gs pos="30000">
                    <a:srgbClr val="FFFFFF"/>
                  </a:gs>
                </a:gsLst>
                <a:lin ang="5400000" scaled="0"/>
              </a:gradFill>
            </a:endParaRPr>
          </a:p>
        </p:txBody>
      </p:sp>
      <p:sp>
        <p:nvSpPr>
          <p:cNvPr id="68" name="Rectangle 67">
            <a:extLst>
              <a:ext uri="{FF2B5EF4-FFF2-40B4-BE49-F238E27FC236}">
                <a16:creationId xmlns:a16="http://schemas.microsoft.com/office/drawing/2014/main" id="{900C721F-6DAA-4529-A9FD-2422D98BE8E7}"/>
              </a:ext>
            </a:extLst>
          </p:cNvPr>
          <p:cNvSpPr>
            <a:spLocks/>
          </p:cNvSpPr>
          <p:nvPr userDrawn="1"/>
        </p:nvSpPr>
        <p:spPr bwMode="auto">
          <a:xfrm>
            <a:off x="12599289" y="2377440"/>
            <a:ext cx="320040" cy="502920"/>
          </a:xfrm>
          <a:prstGeom prst="rect">
            <a:avLst/>
          </a:prstGeom>
          <a:solidFill>
            <a:srgbClr val="243A5E"/>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R36 </a:t>
            </a:r>
            <a:br>
              <a:rPr lang="en-US" sz="800"/>
            </a:br>
            <a:r>
              <a:rPr lang="en-US" sz="800"/>
              <a:t>G58</a:t>
            </a:r>
            <a:br>
              <a:rPr lang="en-US" sz="800"/>
            </a:br>
            <a:r>
              <a:rPr lang="en-US" sz="800"/>
              <a:t>B94</a:t>
            </a:r>
            <a:endParaRPr lang="en-US" sz="800">
              <a:gradFill>
                <a:gsLst>
                  <a:gs pos="40075">
                    <a:srgbClr val="FFFFFF"/>
                  </a:gs>
                  <a:gs pos="30000">
                    <a:srgbClr val="FFFFFF"/>
                  </a:gs>
                </a:gsLst>
                <a:lin ang="5400000" scaled="0"/>
              </a:gradFill>
            </a:endParaRPr>
          </a:p>
        </p:txBody>
      </p:sp>
      <p:sp>
        <p:nvSpPr>
          <p:cNvPr id="69" name="Rectangle 68">
            <a:extLst>
              <a:ext uri="{FF2B5EF4-FFF2-40B4-BE49-F238E27FC236}">
                <a16:creationId xmlns:a16="http://schemas.microsoft.com/office/drawing/2014/main" id="{0D40D3BF-3A53-44CC-9580-DFA2469F4B16}"/>
              </a:ext>
            </a:extLst>
          </p:cNvPr>
          <p:cNvSpPr>
            <a:spLocks/>
          </p:cNvSpPr>
          <p:nvPr userDrawn="1"/>
        </p:nvSpPr>
        <p:spPr bwMode="auto">
          <a:xfrm>
            <a:off x="12599289" y="2971800"/>
            <a:ext cx="320040" cy="502920"/>
          </a:xfrm>
          <a:prstGeom prst="rect">
            <a:avLst/>
          </a:prstGeom>
          <a:solidFill>
            <a:srgbClr val="3B2E58"/>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R59 </a:t>
            </a:r>
            <a:br>
              <a:rPr lang="en-US" sz="800"/>
            </a:br>
            <a:r>
              <a:rPr lang="en-US" sz="800"/>
              <a:t>G46</a:t>
            </a:r>
            <a:br>
              <a:rPr lang="en-US" sz="800"/>
            </a:br>
            <a:r>
              <a:rPr lang="en-US" sz="800"/>
              <a:t>B88</a:t>
            </a:r>
            <a:endParaRPr lang="en-US" sz="800">
              <a:gradFill>
                <a:gsLst>
                  <a:gs pos="40075">
                    <a:srgbClr val="FFFFFF"/>
                  </a:gs>
                  <a:gs pos="30000">
                    <a:srgbClr val="FFFFFF"/>
                  </a:gs>
                </a:gsLst>
                <a:lin ang="5400000" scaled="0"/>
              </a:gradFill>
            </a:endParaRPr>
          </a:p>
        </p:txBody>
      </p:sp>
      <p:sp>
        <p:nvSpPr>
          <p:cNvPr id="70" name="Rectangle 69">
            <a:extLst>
              <a:ext uri="{FF2B5EF4-FFF2-40B4-BE49-F238E27FC236}">
                <a16:creationId xmlns:a16="http://schemas.microsoft.com/office/drawing/2014/main" id="{D8522E30-7334-4DBE-BE3D-C91C43D13BBF}"/>
              </a:ext>
            </a:extLst>
          </p:cNvPr>
          <p:cNvSpPr>
            <a:spLocks/>
          </p:cNvSpPr>
          <p:nvPr userDrawn="1"/>
        </p:nvSpPr>
        <p:spPr bwMode="auto">
          <a:xfrm>
            <a:off x="12919329" y="3566160"/>
            <a:ext cx="320040" cy="502920"/>
          </a:xfrm>
          <a:prstGeom prst="rect">
            <a:avLst/>
          </a:prstGeom>
          <a:solidFill>
            <a:srgbClr val="D2D2D2"/>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R210 </a:t>
            </a:r>
            <a:br>
              <a:rPr lang="en-US" sz="800">
                <a:solidFill>
                  <a:srgbClr val="000000"/>
                </a:solidFill>
              </a:rPr>
            </a:br>
            <a:r>
              <a:rPr lang="en-US" sz="800">
                <a:solidFill>
                  <a:srgbClr val="000000"/>
                </a:solidFill>
              </a:rPr>
              <a:t>G210</a:t>
            </a:r>
            <a:br>
              <a:rPr lang="en-US" sz="800">
                <a:solidFill>
                  <a:srgbClr val="000000"/>
                </a:solidFill>
              </a:rPr>
            </a:br>
            <a:r>
              <a:rPr lang="en-US" sz="800">
                <a:solidFill>
                  <a:srgbClr val="000000"/>
                </a:solidFill>
              </a:rPr>
              <a:t>B210</a:t>
            </a:r>
          </a:p>
        </p:txBody>
      </p:sp>
      <p:sp>
        <p:nvSpPr>
          <p:cNvPr id="55" name="Rectangle 54">
            <a:extLst>
              <a:ext uri="{FF2B5EF4-FFF2-40B4-BE49-F238E27FC236}">
                <a16:creationId xmlns:a16="http://schemas.microsoft.com/office/drawing/2014/main" id="{975D37F3-5E39-4515-949B-D383E05F956D}"/>
              </a:ext>
            </a:extLst>
          </p:cNvPr>
          <p:cNvSpPr>
            <a:spLocks/>
          </p:cNvSpPr>
          <p:nvPr userDrawn="1"/>
        </p:nvSpPr>
        <p:spPr bwMode="auto">
          <a:xfrm>
            <a:off x="12280392" y="4160520"/>
            <a:ext cx="320040" cy="502920"/>
          </a:xfrm>
          <a:prstGeom prst="rect">
            <a:avLst/>
          </a:prstGeom>
          <a:solidFill>
            <a:srgbClr val="73737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R115 </a:t>
            </a:r>
            <a:br>
              <a:rPr lang="en-US" sz="800"/>
            </a:br>
            <a:r>
              <a:rPr lang="en-US" sz="800"/>
              <a:t>G115</a:t>
            </a:r>
            <a:br>
              <a:rPr lang="en-US" sz="800"/>
            </a:br>
            <a:r>
              <a:rPr lang="en-US" sz="800"/>
              <a:t>B115</a:t>
            </a:r>
            <a:endParaRPr lang="en-US" sz="800">
              <a:gradFill>
                <a:gsLst>
                  <a:gs pos="40075">
                    <a:srgbClr val="FFFFFF"/>
                  </a:gs>
                  <a:gs pos="30000">
                    <a:srgbClr val="FFFFFF"/>
                  </a:gs>
                </a:gsLst>
                <a:lin ang="5400000" scaled="0"/>
              </a:gradFill>
            </a:endParaRPr>
          </a:p>
        </p:txBody>
      </p:sp>
      <p:sp>
        <p:nvSpPr>
          <p:cNvPr id="63" name="Rectangle 62">
            <a:extLst>
              <a:ext uri="{FF2B5EF4-FFF2-40B4-BE49-F238E27FC236}">
                <a16:creationId xmlns:a16="http://schemas.microsoft.com/office/drawing/2014/main" id="{4F90A217-B70B-4BF0-B5A4-96C6293D502F}"/>
              </a:ext>
            </a:extLst>
          </p:cNvPr>
          <p:cNvSpPr>
            <a:spLocks/>
          </p:cNvSpPr>
          <p:nvPr userDrawn="1"/>
        </p:nvSpPr>
        <p:spPr bwMode="auto">
          <a:xfrm>
            <a:off x="12600432" y="4160520"/>
            <a:ext cx="320040" cy="502920"/>
          </a:xfrm>
          <a:prstGeom prst="rect">
            <a:avLst/>
          </a:prstGeom>
          <a:solidFill>
            <a:srgbClr val="50505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R80 </a:t>
            </a:r>
            <a:br>
              <a:rPr lang="en-US" sz="800"/>
            </a:br>
            <a:r>
              <a:rPr lang="en-US" sz="800"/>
              <a:t>G80</a:t>
            </a:r>
            <a:br>
              <a:rPr lang="en-US" sz="800"/>
            </a:br>
            <a:r>
              <a:rPr lang="en-US" sz="800"/>
              <a:t>B80</a:t>
            </a:r>
            <a:endParaRPr lang="en-US" sz="800">
              <a:gradFill>
                <a:gsLst>
                  <a:gs pos="40075">
                    <a:srgbClr val="FFFFFF"/>
                  </a:gs>
                  <a:gs pos="30000">
                    <a:srgbClr val="FFFFFF"/>
                  </a:gs>
                </a:gsLst>
                <a:lin ang="5400000" scaled="0"/>
              </a:gradFill>
            </a:endParaRPr>
          </a:p>
        </p:txBody>
      </p:sp>
      <p:sp>
        <p:nvSpPr>
          <p:cNvPr id="71" name="Rectangle 70">
            <a:extLst>
              <a:ext uri="{FF2B5EF4-FFF2-40B4-BE49-F238E27FC236}">
                <a16:creationId xmlns:a16="http://schemas.microsoft.com/office/drawing/2014/main" id="{11D6845D-482F-4281-AE18-C7A915F2C3B3}"/>
              </a:ext>
            </a:extLst>
          </p:cNvPr>
          <p:cNvSpPr>
            <a:spLocks/>
          </p:cNvSpPr>
          <p:nvPr userDrawn="1"/>
        </p:nvSpPr>
        <p:spPr bwMode="auto">
          <a:xfrm>
            <a:off x="12919329" y="4160520"/>
            <a:ext cx="320040" cy="502920"/>
          </a:xfrm>
          <a:prstGeom prst="rect">
            <a:avLst/>
          </a:prstGeom>
          <a:solidFill>
            <a:srgbClr val="2F2F2F"/>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t>R47 </a:t>
            </a:r>
            <a:br>
              <a:rPr lang="en-US" sz="800"/>
            </a:br>
            <a:r>
              <a:rPr lang="en-US" sz="800"/>
              <a:t>G47</a:t>
            </a:r>
            <a:br>
              <a:rPr lang="en-US" sz="800"/>
            </a:br>
            <a:r>
              <a:rPr lang="en-US" sz="800"/>
              <a:t>B47</a:t>
            </a:r>
            <a:endParaRPr lang="en-US" sz="800">
              <a:gradFill>
                <a:gsLst>
                  <a:gs pos="40075">
                    <a:srgbClr val="FFFFFF"/>
                  </a:gs>
                  <a:gs pos="30000">
                    <a:srgbClr val="FFFFFF"/>
                  </a:gs>
                </a:gsLst>
                <a:lin ang="5400000" scaled="0"/>
              </a:gradFill>
            </a:endParaRPr>
          </a:p>
        </p:txBody>
      </p:sp>
      <p:sp>
        <p:nvSpPr>
          <p:cNvPr id="72" name="Rectangle 71">
            <a:extLst>
              <a:ext uri="{FF2B5EF4-FFF2-40B4-BE49-F238E27FC236}">
                <a16:creationId xmlns:a16="http://schemas.microsoft.com/office/drawing/2014/main" id="{0C96B1E2-0A00-4124-94C4-DBA6C29F7075}"/>
              </a:ext>
            </a:extLst>
          </p:cNvPr>
          <p:cNvSpPr>
            <a:spLocks/>
          </p:cNvSpPr>
          <p:nvPr userDrawn="1"/>
        </p:nvSpPr>
        <p:spPr bwMode="auto">
          <a:xfrm>
            <a:off x="12600432" y="4754880"/>
            <a:ext cx="320040" cy="502920"/>
          </a:xfrm>
          <a:prstGeom prst="rect">
            <a:avLst/>
          </a:prstGeom>
          <a:solidFill>
            <a:srgbClr val="00000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chemeClr val="bg1"/>
                </a:solidFill>
              </a:rPr>
              <a:t>R0 </a:t>
            </a:r>
            <a:br>
              <a:rPr lang="en-US" sz="800">
                <a:solidFill>
                  <a:schemeClr val="bg1"/>
                </a:solidFill>
              </a:rPr>
            </a:br>
            <a:r>
              <a:rPr lang="en-US" sz="800">
                <a:solidFill>
                  <a:schemeClr val="bg1"/>
                </a:solidFill>
              </a:rPr>
              <a:t>G0</a:t>
            </a:r>
            <a:br>
              <a:rPr lang="en-US" sz="800">
                <a:solidFill>
                  <a:schemeClr val="bg1"/>
                </a:solidFill>
              </a:rPr>
            </a:br>
            <a:r>
              <a:rPr lang="en-US" sz="800">
                <a:solidFill>
                  <a:schemeClr val="bg1"/>
                </a:solidFill>
              </a:rPr>
              <a:t>B0</a:t>
            </a:r>
          </a:p>
        </p:txBody>
      </p:sp>
      <p:sp>
        <p:nvSpPr>
          <p:cNvPr id="73" name="Rectangle 72">
            <a:extLst>
              <a:ext uri="{FF2B5EF4-FFF2-40B4-BE49-F238E27FC236}">
                <a16:creationId xmlns:a16="http://schemas.microsoft.com/office/drawing/2014/main" id="{D166189E-7340-44F8-867C-D093D533E8AE}"/>
              </a:ext>
            </a:extLst>
          </p:cNvPr>
          <p:cNvSpPr>
            <a:spLocks/>
          </p:cNvSpPr>
          <p:nvPr userDrawn="1"/>
        </p:nvSpPr>
        <p:spPr bwMode="auto">
          <a:xfrm>
            <a:off x="12280392" y="4754880"/>
            <a:ext cx="320040" cy="502920"/>
          </a:xfrm>
          <a:prstGeom prst="rect">
            <a:avLst/>
          </a:prstGeom>
          <a:solidFill>
            <a:srgbClr val="FFFFFF"/>
          </a:solidFill>
          <a:ln w="9525">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20" tIns="46637" rIns="0" bIns="46637" numCol="1" rtlCol="0" anchor="t" anchorCtr="0" compatLnSpc="1">
            <a:prstTxWarp prst="textNoShape">
              <a:avLst/>
            </a:prstTxWarp>
          </a:bodyPr>
          <a:lstStyle/>
          <a:p>
            <a:pPr defTabSz="932472" fontAlgn="base">
              <a:lnSpc>
                <a:spcPct val="90000"/>
              </a:lnSpc>
              <a:spcBef>
                <a:spcPct val="0"/>
              </a:spcBef>
              <a:spcAft>
                <a:spcPct val="0"/>
              </a:spcAft>
            </a:pPr>
            <a:r>
              <a:rPr lang="en-US" sz="800">
                <a:solidFill>
                  <a:srgbClr val="000000"/>
                </a:solidFill>
              </a:rPr>
              <a:t>R255 </a:t>
            </a:r>
            <a:br>
              <a:rPr lang="en-US" sz="800">
                <a:solidFill>
                  <a:srgbClr val="000000"/>
                </a:solidFill>
              </a:rPr>
            </a:br>
            <a:r>
              <a:rPr lang="en-US" sz="800">
                <a:solidFill>
                  <a:srgbClr val="000000"/>
                </a:solidFill>
              </a:rPr>
              <a:t>G255</a:t>
            </a:r>
            <a:br>
              <a:rPr lang="en-US" sz="800">
                <a:solidFill>
                  <a:srgbClr val="000000"/>
                </a:solidFill>
              </a:rPr>
            </a:br>
            <a:r>
              <a:rPr lang="en-US" sz="800">
                <a:solidFill>
                  <a:srgbClr val="000000"/>
                </a:solidFill>
              </a:rPr>
              <a:t>B255</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20" r:id="rId1"/>
    <p:sldLayoutId id="2147484609" r:id="rId2"/>
    <p:sldLayoutId id="2147484671" r:id="rId3"/>
    <p:sldLayoutId id="2147484754" r:id="rId4"/>
    <p:sldLayoutId id="2147484932" r:id="rId5"/>
    <p:sldLayoutId id="2147484957" r:id="rId6"/>
    <p:sldLayoutId id="2147484975" r:id="rId7"/>
    <p:sldLayoutId id="2147484963" r:id="rId8"/>
    <p:sldLayoutId id="2147484976" r:id="rId9"/>
    <p:sldLayoutId id="2147484715" r:id="rId10"/>
    <p:sldLayoutId id="2147484935" r:id="rId11"/>
    <p:sldLayoutId id="2147484936" r:id="rId12"/>
    <p:sldLayoutId id="2147484937" r:id="rId13"/>
    <p:sldLayoutId id="2147484938" r:id="rId14"/>
    <p:sldLayoutId id="2147484939" r:id="rId15"/>
    <p:sldLayoutId id="2147484940" r:id="rId16"/>
    <p:sldLayoutId id="2147484964" r:id="rId17"/>
    <p:sldLayoutId id="2147484965" r:id="rId18"/>
    <p:sldLayoutId id="2147484969" r:id="rId19"/>
    <p:sldLayoutId id="2147484977" r:id="rId20"/>
    <p:sldLayoutId id="2147484709" r:id="rId21"/>
    <p:sldLayoutId id="2147484735" r:id="rId22"/>
    <p:sldLayoutId id="2147484951" r:id="rId23"/>
    <p:sldLayoutId id="2147484739" r:id="rId24"/>
    <p:sldLayoutId id="2147484934" r:id="rId25"/>
    <p:sldLayoutId id="2147484933" r:id="rId26"/>
    <p:sldLayoutId id="2147484851" r:id="rId27"/>
    <p:sldLayoutId id="2147484967" r:id="rId28"/>
    <p:sldLayoutId id="2147484852" r:id="rId29"/>
    <p:sldLayoutId id="2147484941" r:id="rId30"/>
    <p:sldLayoutId id="2147484942" r:id="rId31"/>
    <p:sldLayoutId id="2147484943" r:id="rId32"/>
    <p:sldLayoutId id="2147484952" r:id="rId33"/>
    <p:sldLayoutId id="2147484944" r:id="rId34"/>
    <p:sldLayoutId id="2147484945" r:id="rId35"/>
    <p:sldLayoutId id="2147484743" r:id="rId36"/>
    <p:sldLayoutId id="2147484858" r:id="rId37"/>
    <p:sldLayoutId id="2147484857" r:id="rId38"/>
    <p:sldLayoutId id="2147484860" r:id="rId39"/>
    <p:sldLayoutId id="2147484859" r:id="rId40"/>
    <p:sldLayoutId id="2147484946" r:id="rId41"/>
    <p:sldLayoutId id="2147484947" r:id="rId42"/>
    <p:sldLayoutId id="2147484240" r:id="rId43"/>
    <p:sldLayoutId id="2147484241" r:id="rId44"/>
    <p:sldLayoutId id="2147484973" r:id="rId45"/>
    <p:sldLayoutId id="2147484708" r:id="rId46"/>
    <p:sldLayoutId id="2147484949" r:id="rId47"/>
    <p:sldLayoutId id="2147484974" r:id="rId48"/>
    <p:sldLayoutId id="2147484474" r:id="rId49"/>
    <p:sldLayoutId id="2147484245" r:id="rId50"/>
    <p:sldLayoutId id="2147484954" r:id="rId51"/>
    <p:sldLayoutId id="2147484955" r:id="rId52"/>
    <p:sldLayoutId id="2147484712" r:id="rId53"/>
    <p:sldLayoutId id="2147484922" r:id="rId54"/>
    <p:sldLayoutId id="2147484953" r:id="rId55"/>
    <p:sldLayoutId id="2147484716" r:id="rId56"/>
    <p:sldLayoutId id="2147484924" r:id="rId57"/>
    <p:sldLayoutId id="2147484950" r:id="rId58"/>
    <p:sldLayoutId id="2147484717" r:id="rId59"/>
    <p:sldLayoutId id="2147484966" r:id="rId60"/>
    <p:sldLayoutId id="2147484718" r:id="rId61"/>
    <p:sldLayoutId id="2147484956" r:id="rId62"/>
    <p:sldLayoutId id="2147484968" r:id="rId63"/>
    <p:sldLayoutId id="2147484865" r:id="rId64"/>
    <p:sldLayoutId id="2147484822" r:id="rId65"/>
    <p:sldLayoutId id="2147484948" r:id="rId6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hyperlink" Target="https://datachant.com/2020/01/06/power-bi-pixel-a-new-way-to-track-usage-on-power-bi/" TargetMode="External"/><Relationship Id="rId7" Type="http://schemas.openxmlformats.org/officeDocument/2006/relationships/hyperlink" Target="https://daxstudio.org/" TargetMode="External"/><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hyperlink" Target="https://github.com/savoy9/AlexsPublicPowerBIStuff/blob/master/Usage%20Tracking/SQL%20Create%20Table.sql" TargetMode="External"/><Relationship Id="rId5" Type="http://schemas.openxmlformats.org/officeDocument/2006/relationships/hyperlink" Target="https://github.com/savoy9/AlexsPublicPowerBIStuff/blob/master/Usage%20Tracking/Usage%20Tracking%20Flow%20Package.zip" TargetMode="External"/><Relationship Id="rId4" Type="http://schemas.openxmlformats.org/officeDocument/2006/relationships/hyperlink" Target="https://github.com/savoy9/AlexsPublicPowerBIStuff/blob/master/Usage%20Tracking/Usage%20Tracking%20Measure%20Public%20Version.dax"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about.ads.microsoft.com/en-us?s_int=en-us-gct-web-src_ppt-sub_0-cam_ic_flx_endslide_msahp" TargetMode="Externa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4.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1.xml"/><Relationship Id="rId5" Type="http://schemas.openxmlformats.org/officeDocument/2006/relationships/image" Target="../media/image45.png"/><Relationship Id="rId4" Type="http://schemas.openxmlformats.org/officeDocument/2006/relationships/image" Target="../media/image4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A2E7B-0046-4E1B-9310-FB27A5DAC80F}"/>
              </a:ext>
            </a:extLst>
          </p:cNvPr>
          <p:cNvSpPr>
            <a:spLocks noGrp="1"/>
          </p:cNvSpPr>
          <p:nvPr>
            <p:ph type="title"/>
          </p:nvPr>
        </p:nvSpPr>
        <p:spPr/>
        <p:txBody>
          <a:bodyPr/>
          <a:lstStyle/>
          <a:p>
            <a:r>
              <a:rPr lang="en-US" sz="2800" b="1" i="0" dirty="0">
                <a:effectLst/>
                <a:latin typeface="Graphik Meetup"/>
              </a:rPr>
              <a:t>A practical implementation of Pixel based tracking in Power BI</a:t>
            </a:r>
            <a:endParaRPr lang="en-US" sz="2800" dirty="0"/>
          </a:p>
        </p:txBody>
      </p:sp>
      <p:sp>
        <p:nvSpPr>
          <p:cNvPr id="5" name="Text Placeholder 4">
            <a:extLst>
              <a:ext uri="{FF2B5EF4-FFF2-40B4-BE49-F238E27FC236}">
                <a16:creationId xmlns:a16="http://schemas.microsoft.com/office/drawing/2014/main" id="{D505E933-1638-4E34-ABA7-A22DBF66257D}"/>
              </a:ext>
            </a:extLst>
          </p:cNvPr>
          <p:cNvSpPr>
            <a:spLocks noGrp="1"/>
          </p:cNvSpPr>
          <p:nvPr>
            <p:ph type="body" sz="quarter" idx="12"/>
          </p:nvPr>
        </p:nvSpPr>
        <p:spPr>
          <a:xfrm>
            <a:off x="582042" y="3962400"/>
            <a:ext cx="4267431" cy="677108"/>
          </a:xfrm>
        </p:spPr>
        <p:txBody>
          <a:bodyPr/>
          <a:lstStyle/>
          <a:p>
            <a:r>
              <a:rPr lang="en-US" dirty="0"/>
              <a:t>Alex Dupler</a:t>
            </a:r>
          </a:p>
          <a:p>
            <a:r>
              <a:rPr lang="en-US" sz="1800" dirty="0"/>
              <a:t>Program Manager - Microsoft Advertising</a:t>
            </a:r>
          </a:p>
        </p:txBody>
      </p:sp>
      <p:grpSp>
        <p:nvGrpSpPr>
          <p:cNvPr id="11" name="Group 10">
            <a:extLst>
              <a:ext uri="{FF2B5EF4-FFF2-40B4-BE49-F238E27FC236}">
                <a16:creationId xmlns:a16="http://schemas.microsoft.com/office/drawing/2014/main" id="{BEA2B6AE-2ACA-4BD6-AD09-9BDB5A21233C}"/>
              </a:ext>
            </a:extLst>
          </p:cNvPr>
          <p:cNvGrpSpPr/>
          <p:nvPr/>
        </p:nvGrpSpPr>
        <p:grpSpPr>
          <a:xfrm>
            <a:off x="5325526" y="0"/>
            <a:ext cx="6868254" cy="6858000"/>
            <a:chOff x="5335722" y="0"/>
            <a:chExt cx="6868254" cy="6858000"/>
          </a:xfrm>
        </p:grpSpPr>
        <p:sp>
          <p:nvSpPr>
            <p:cNvPr id="10" name="Rectangle 9">
              <a:extLst>
                <a:ext uri="{FF2B5EF4-FFF2-40B4-BE49-F238E27FC236}">
                  <a16:creationId xmlns:a16="http://schemas.microsoft.com/office/drawing/2014/main" id="{FE954AD6-D1DE-46E1-9CA8-6866A5277A4B}"/>
                </a:ext>
              </a:extLst>
            </p:cNvPr>
            <p:cNvSpPr/>
            <p:nvPr/>
          </p:nvSpPr>
          <p:spPr bwMode="auto">
            <a:xfrm>
              <a:off x="5335722" y="0"/>
              <a:ext cx="6866474"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shirt&#10;&#10;Description automatically generated">
              <a:extLst>
                <a:ext uri="{FF2B5EF4-FFF2-40B4-BE49-F238E27FC236}">
                  <a16:creationId xmlns:a16="http://schemas.microsoft.com/office/drawing/2014/main" id="{22F6A77F-9126-4BA5-81CF-14EE218DFAD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633" b="-1"/>
            <a:stretch/>
          </p:blipFill>
          <p:spPr>
            <a:xfrm>
              <a:off x="5345247" y="602243"/>
              <a:ext cx="6858729" cy="5653513"/>
            </a:xfrm>
            <a:prstGeom prst="rect">
              <a:avLst/>
            </a:prstGeom>
          </p:spPr>
        </p:pic>
      </p:grpSp>
    </p:spTree>
    <p:extLst>
      <p:ext uri="{BB962C8B-B14F-4D97-AF65-F5344CB8AC3E}">
        <p14:creationId xmlns:p14="http://schemas.microsoft.com/office/powerpoint/2010/main" val="283994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987F65-67EF-4FEB-A105-CCE96BC9643A}"/>
              </a:ext>
            </a:extLst>
          </p:cNvPr>
          <p:cNvSpPr>
            <a:spLocks noGrp="1"/>
          </p:cNvSpPr>
          <p:nvPr>
            <p:ph type="title"/>
          </p:nvPr>
        </p:nvSpPr>
        <p:spPr/>
        <p:txBody>
          <a:bodyPr/>
          <a:lstStyle/>
          <a:p>
            <a:r>
              <a:rPr lang="en-US" dirty="0"/>
              <a:t>Demo</a:t>
            </a:r>
          </a:p>
        </p:txBody>
      </p:sp>
      <p:sp>
        <p:nvSpPr>
          <p:cNvPr id="4" name="Text Placeholder 3">
            <a:extLst>
              <a:ext uri="{FF2B5EF4-FFF2-40B4-BE49-F238E27FC236}">
                <a16:creationId xmlns:a16="http://schemas.microsoft.com/office/drawing/2014/main" id="{06A350F4-D918-477C-B4C1-889D714CE78B}"/>
              </a:ext>
            </a:extLst>
          </p:cNvPr>
          <p:cNvSpPr>
            <a:spLocks noGrp="1"/>
          </p:cNvSpPr>
          <p:nvPr>
            <p:ph type="body" sz="quarter" idx="12"/>
          </p:nvPr>
        </p:nvSpPr>
        <p:spPr>
          <a:xfrm>
            <a:off x="588263" y="3962400"/>
            <a:ext cx="4164583" cy="400110"/>
          </a:xfrm>
        </p:spPr>
        <p:txBody>
          <a:bodyPr/>
          <a:lstStyle/>
          <a:p>
            <a:r>
              <a:rPr lang="en-US" dirty="0"/>
              <a:t>Head over to the laptop</a:t>
            </a:r>
          </a:p>
        </p:txBody>
      </p:sp>
      <p:pic>
        <p:nvPicPr>
          <p:cNvPr id="10" name="Picture Placeholder 9">
            <a:extLst>
              <a:ext uri="{FF2B5EF4-FFF2-40B4-BE49-F238E27FC236}">
                <a16:creationId xmlns:a16="http://schemas.microsoft.com/office/drawing/2014/main" id="{0D2BA685-975D-4D34-BEA9-80BC3EBCF32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5971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FCB3-F749-4099-AD92-B23A3F7060BE}"/>
              </a:ext>
            </a:extLst>
          </p:cNvPr>
          <p:cNvSpPr>
            <a:spLocks noGrp="1"/>
          </p:cNvSpPr>
          <p:nvPr>
            <p:ph type="title"/>
          </p:nvPr>
        </p:nvSpPr>
        <p:spPr/>
        <p:txBody>
          <a:bodyPr/>
          <a:lstStyle/>
          <a:p>
            <a:r>
              <a:rPr lang="en-US" dirty="0"/>
              <a:t>Organizational Implementation</a:t>
            </a:r>
          </a:p>
        </p:txBody>
      </p:sp>
      <p:sp>
        <p:nvSpPr>
          <p:cNvPr id="3" name="Text Placeholder 2">
            <a:extLst>
              <a:ext uri="{FF2B5EF4-FFF2-40B4-BE49-F238E27FC236}">
                <a16:creationId xmlns:a16="http://schemas.microsoft.com/office/drawing/2014/main" id="{C09A3B18-5980-42D9-8380-8A96BE3FF8B5}"/>
              </a:ext>
            </a:extLst>
          </p:cNvPr>
          <p:cNvSpPr>
            <a:spLocks noGrp="1"/>
          </p:cNvSpPr>
          <p:nvPr>
            <p:ph type="body" sz="quarter" idx="10"/>
          </p:nvPr>
        </p:nvSpPr>
        <p:spPr>
          <a:xfrm>
            <a:off x="584200" y="1435497"/>
            <a:ext cx="11018520" cy="4899803"/>
          </a:xfrm>
        </p:spPr>
        <p:txBody>
          <a:bodyPr/>
          <a:lstStyle/>
          <a:p>
            <a:pPr marL="514350" indent="-514350">
              <a:buFont typeface="+mj-lt"/>
              <a:buAutoNum type="arabicPeriod"/>
            </a:pPr>
            <a:r>
              <a:rPr lang="en-US" dirty="0"/>
              <a:t>Deploy single Flow and corresponding SQL Table</a:t>
            </a:r>
          </a:p>
          <a:p>
            <a:pPr marL="514350" indent="-514350">
              <a:buFont typeface="+mj-lt"/>
              <a:buAutoNum type="arabicPeriod"/>
            </a:pPr>
            <a:r>
              <a:rPr lang="en-US" dirty="0"/>
              <a:t>Provide DAX code as a template for other PBI Authors to implement in Import mode models. </a:t>
            </a:r>
          </a:p>
          <a:p>
            <a:pPr marL="514350" indent="-514350">
              <a:buFont typeface="+mj-lt"/>
              <a:buAutoNum type="arabicPeriod"/>
            </a:pPr>
            <a:r>
              <a:rPr lang="en-US" dirty="0"/>
              <a:t>Implement measure as component of any major cubes or data models that you expect other PBI Authors to produce live connect reporting against.</a:t>
            </a:r>
          </a:p>
          <a:p>
            <a:pPr marL="514350" indent="-514350">
              <a:buFont typeface="+mj-lt"/>
              <a:buAutoNum type="arabicPeriod"/>
            </a:pPr>
            <a:r>
              <a:rPr lang="en-US" dirty="0"/>
              <a:t>Provide usage data back to your authors</a:t>
            </a:r>
          </a:p>
          <a:p>
            <a:pPr marL="0" indent="0">
              <a:buNone/>
            </a:pPr>
            <a:endParaRPr lang="en-US" dirty="0"/>
          </a:p>
          <a:p>
            <a:pPr marL="514350" indent="-514350">
              <a:buFont typeface="+mj-lt"/>
              <a:buAutoNum type="arabicPeriod" startAt="4"/>
            </a:pPr>
            <a:r>
              <a:rPr lang="en-US" sz="3200" u="sng" dirty="0">
                <a:solidFill>
                  <a:schemeClr val="accent1"/>
                </a:solidFill>
              </a:rPr>
              <a:t>Thoroughly Document and Comment your code</a:t>
            </a:r>
          </a:p>
          <a:p>
            <a:pPr marL="0" indent="0">
              <a:buNone/>
            </a:pPr>
            <a:endParaRPr lang="en-US" dirty="0"/>
          </a:p>
        </p:txBody>
      </p:sp>
      <p:sp>
        <p:nvSpPr>
          <p:cNvPr id="4" name="Text Placeholder 3">
            <a:extLst>
              <a:ext uri="{FF2B5EF4-FFF2-40B4-BE49-F238E27FC236}">
                <a16:creationId xmlns:a16="http://schemas.microsoft.com/office/drawing/2014/main" id="{85E1B6B3-E514-43EE-A4E9-7630594B01F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7210223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D655-8915-41D0-A1AC-9DAC2336A1BC}"/>
              </a:ext>
            </a:extLst>
          </p:cNvPr>
          <p:cNvSpPr>
            <a:spLocks noGrp="1"/>
          </p:cNvSpPr>
          <p:nvPr>
            <p:ph type="title"/>
          </p:nvPr>
        </p:nvSpPr>
        <p:spPr>
          <a:xfrm>
            <a:off x="588263" y="457200"/>
            <a:ext cx="6307837" cy="553998"/>
          </a:xfrm>
        </p:spPr>
        <p:txBody>
          <a:bodyPr/>
          <a:lstStyle/>
          <a:p>
            <a:r>
              <a:rPr lang="en-US" dirty="0"/>
              <a:t>Modify for Live Connect Users</a:t>
            </a:r>
          </a:p>
        </p:txBody>
      </p:sp>
      <p:sp>
        <p:nvSpPr>
          <p:cNvPr id="3" name="Text Placeholder 2">
            <a:extLst>
              <a:ext uri="{FF2B5EF4-FFF2-40B4-BE49-F238E27FC236}">
                <a16:creationId xmlns:a16="http://schemas.microsoft.com/office/drawing/2014/main" id="{B1E57B61-6F02-4B35-8B5D-946D656BC14C}"/>
              </a:ext>
            </a:extLst>
          </p:cNvPr>
          <p:cNvSpPr>
            <a:spLocks noGrp="1"/>
          </p:cNvSpPr>
          <p:nvPr>
            <p:ph type="body" sz="quarter" idx="10"/>
          </p:nvPr>
        </p:nvSpPr>
        <p:spPr>
          <a:xfrm>
            <a:off x="584200" y="1435100"/>
            <a:ext cx="6311900" cy="3477875"/>
          </a:xfrm>
        </p:spPr>
        <p:txBody>
          <a:bodyPr/>
          <a:lstStyle/>
          <a:p>
            <a:pPr marL="514350" indent="-514350">
              <a:buFont typeface="+mj-lt"/>
              <a:buAutoNum type="arabicPeriod"/>
            </a:pPr>
            <a:r>
              <a:rPr lang="en-US" dirty="0"/>
              <a:t>Give users a way to enter report specific parameters into a table in your cube</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Stage the data to protect your cube from refresh issues</a:t>
            </a:r>
          </a:p>
        </p:txBody>
      </p:sp>
      <p:sp>
        <p:nvSpPr>
          <p:cNvPr id="4" name="Text Placeholder 3">
            <a:extLst>
              <a:ext uri="{FF2B5EF4-FFF2-40B4-BE49-F238E27FC236}">
                <a16:creationId xmlns:a16="http://schemas.microsoft.com/office/drawing/2014/main" id="{9048B0A3-393A-4E3F-9871-FF8E8ACEA529}"/>
              </a:ext>
            </a:extLst>
          </p:cNvPr>
          <p:cNvSpPr>
            <a:spLocks noGrp="1"/>
          </p:cNvSpPr>
          <p:nvPr>
            <p:ph type="body" sz="quarter" idx="12"/>
          </p:nvPr>
        </p:nvSpPr>
        <p:spPr>
          <a:xfrm>
            <a:off x="8031479" y="1435100"/>
            <a:ext cx="3575304" cy="3447098"/>
          </a:xfrm>
        </p:spPr>
        <p:txBody>
          <a:bodyPr/>
          <a:lstStyle/>
          <a:p>
            <a:r>
              <a:rPr lang="en-US" b="1" dirty="0"/>
              <a:t>SharePoint List</a:t>
            </a:r>
          </a:p>
          <a:p>
            <a:r>
              <a:rPr lang="en-US" sz="2400" dirty="0"/>
              <a:t>Shared Excel File</a:t>
            </a:r>
          </a:p>
          <a:p>
            <a:r>
              <a:rPr lang="en-US" sz="2400" dirty="0"/>
              <a:t>MS Forms</a:t>
            </a:r>
          </a:p>
          <a:p>
            <a:br>
              <a:rPr lang="en-US" dirty="0"/>
            </a:br>
            <a:endParaRPr lang="en-US" dirty="0"/>
          </a:p>
          <a:p>
            <a:r>
              <a:rPr lang="en-US" b="1" dirty="0"/>
              <a:t>PBI Dataflows</a:t>
            </a:r>
            <a:br>
              <a:rPr lang="en-US" dirty="0"/>
            </a:br>
            <a:r>
              <a:rPr lang="en-US" sz="2400" dirty="0"/>
              <a:t>Flow to SQL</a:t>
            </a:r>
            <a:endParaRPr lang="en-US" dirty="0"/>
          </a:p>
        </p:txBody>
      </p:sp>
      <p:sp>
        <p:nvSpPr>
          <p:cNvPr id="5" name="Text Placeholder 4">
            <a:extLst>
              <a:ext uri="{FF2B5EF4-FFF2-40B4-BE49-F238E27FC236}">
                <a16:creationId xmlns:a16="http://schemas.microsoft.com/office/drawing/2014/main" id="{429CA0C1-B7C0-422D-A60F-B9FF629A1DC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419891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6554BF-19FC-4B47-9894-1E859336B836}"/>
              </a:ext>
            </a:extLst>
          </p:cNvPr>
          <p:cNvSpPr>
            <a:spLocks noGrp="1"/>
          </p:cNvSpPr>
          <p:nvPr>
            <p:ph type="title"/>
          </p:nvPr>
        </p:nvSpPr>
        <p:spPr>
          <a:xfrm>
            <a:off x="588263" y="457200"/>
            <a:ext cx="5696712" cy="553998"/>
          </a:xfrm>
        </p:spPr>
        <p:txBody>
          <a:bodyPr wrap="square" anchor="t">
            <a:normAutofit/>
          </a:bodyPr>
          <a:lstStyle/>
          <a:p>
            <a:r>
              <a:rPr lang="en-US" dirty="0"/>
              <a:t>Things to look out for</a:t>
            </a:r>
          </a:p>
        </p:txBody>
      </p:sp>
      <p:sp>
        <p:nvSpPr>
          <p:cNvPr id="8" name="Text Placeholder 7">
            <a:extLst>
              <a:ext uri="{FF2B5EF4-FFF2-40B4-BE49-F238E27FC236}">
                <a16:creationId xmlns:a16="http://schemas.microsoft.com/office/drawing/2014/main" id="{DC8EC845-E94E-4E07-8BC3-D1E069851710}"/>
              </a:ext>
            </a:extLst>
          </p:cNvPr>
          <p:cNvSpPr>
            <a:spLocks noGrp="1"/>
          </p:cNvSpPr>
          <p:nvPr>
            <p:ph type="body" sz="quarter" idx="10"/>
          </p:nvPr>
        </p:nvSpPr>
        <p:spPr>
          <a:xfrm>
            <a:off x="584200" y="1435497"/>
            <a:ext cx="5695950" cy="4051300"/>
          </a:xfrm>
        </p:spPr>
        <p:txBody>
          <a:bodyPr wrap="square">
            <a:normAutofit/>
          </a:bodyPr>
          <a:lstStyle/>
          <a:p>
            <a:pPr marL="0" indent="0">
              <a:lnSpc>
                <a:spcPct val="90000"/>
              </a:lnSpc>
              <a:buNone/>
            </a:pPr>
            <a:r>
              <a:rPr lang="en-US" sz="2000" dirty="0"/>
              <a:t>The tracker will fire every time a visual with the tracking measure is filtered. </a:t>
            </a:r>
          </a:p>
          <a:p>
            <a:pPr marL="0" indent="0">
              <a:lnSpc>
                <a:spcPct val="90000"/>
              </a:lnSpc>
              <a:buNone/>
            </a:pPr>
            <a:r>
              <a:rPr lang="en-US" sz="2000" dirty="0"/>
              <a:t>This includes</a:t>
            </a:r>
          </a:p>
          <a:p>
            <a:pPr lvl="1">
              <a:lnSpc>
                <a:spcPct val="90000"/>
              </a:lnSpc>
            </a:pPr>
            <a:r>
              <a:rPr lang="en-US" dirty="0"/>
              <a:t>Report Loads, </a:t>
            </a:r>
          </a:p>
          <a:p>
            <a:pPr lvl="1">
              <a:lnSpc>
                <a:spcPct val="90000"/>
              </a:lnSpc>
            </a:pPr>
            <a:r>
              <a:rPr lang="en-US" dirty="0"/>
              <a:t>Changing report pages</a:t>
            </a:r>
          </a:p>
          <a:p>
            <a:pPr lvl="1">
              <a:lnSpc>
                <a:spcPct val="90000"/>
              </a:lnSpc>
            </a:pPr>
            <a:r>
              <a:rPr lang="en-US" dirty="0"/>
              <a:t>Some Bookmark changes</a:t>
            </a:r>
          </a:p>
          <a:p>
            <a:pPr lvl="1">
              <a:lnSpc>
                <a:spcPct val="90000"/>
              </a:lnSpc>
            </a:pPr>
            <a:r>
              <a:rPr lang="en-US" dirty="0"/>
              <a:t>Page level filters and slicers</a:t>
            </a:r>
          </a:p>
          <a:p>
            <a:pPr marL="0" indent="0">
              <a:lnSpc>
                <a:spcPct val="90000"/>
              </a:lnSpc>
              <a:buNone/>
            </a:pPr>
            <a:r>
              <a:rPr lang="en-US" sz="2000" dirty="0"/>
              <a:t>It does not include </a:t>
            </a:r>
          </a:p>
          <a:p>
            <a:pPr lvl="1">
              <a:lnSpc>
                <a:spcPct val="90000"/>
              </a:lnSpc>
            </a:pPr>
            <a:r>
              <a:rPr lang="en-US" dirty="0"/>
              <a:t>Visual Level slicers</a:t>
            </a:r>
          </a:p>
          <a:p>
            <a:pPr lvl="1">
              <a:lnSpc>
                <a:spcPct val="90000"/>
              </a:lnSpc>
            </a:pPr>
            <a:r>
              <a:rPr lang="en-US" dirty="0"/>
              <a:t>Bookmarks that don’t effect filters</a:t>
            </a:r>
          </a:p>
          <a:p>
            <a:pPr lvl="1">
              <a:lnSpc>
                <a:spcPct val="90000"/>
              </a:lnSpc>
            </a:pPr>
            <a:r>
              <a:rPr lang="en-US" dirty="0"/>
              <a:t>Slicers and cross filtering with edit interactions to not effect the visual</a:t>
            </a:r>
          </a:p>
          <a:p>
            <a:pPr marL="0" indent="0">
              <a:lnSpc>
                <a:spcPct val="90000"/>
              </a:lnSpc>
              <a:buNone/>
            </a:pPr>
            <a:endParaRPr lang="en-US" sz="2000" dirty="0"/>
          </a:p>
        </p:txBody>
      </p:sp>
      <p:sp>
        <p:nvSpPr>
          <p:cNvPr id="13316" name="Text Placeholder 3">
            <a:extLst>
              <a:ext uri="{FF2B5EF4-FFF2-40B4-BE49-F238E27FC236}">
                <a16:creationId xmlns:a16="http://schemas.microsoft.com/office/drawing/2014/main" id="{D8A4DB21-C11A-4B56-98CF-B3157C5D949E}"/>
              </a:ext>
            </a:extLst>
          </p:cNvPr>
          <p:cNvSpPr>
            <a:spLocks noGrp="1"/>
          </p:cNvSpPr>
          <p:nvPr>
            <p:ph type="body" sz="quarter" idx="11"/>
          </p:nvPr>
        </p:nvSpPr>
        <p:spPr>
          <a:xfrm>
            <a:off x="585786" y="6269038"/>
            <a:ext cx="5696712" cy="295275"/>
          </a:xfrm>
        </p:spPr>
        <p:txBody>
          <a:bodyPr/>
          <a:lstStyle/>
          <a:p>
            <a:endParaRPr lang="en-US"/>
          </a:p>
        </p:txBody>
      </p:sp>
      <p:pic>
        <p:nvPicPr>
          <p:cNvPr id="13314" name="Picture 2" descr="Image">
            <a:extLst>
              <a:ext uri="{FF2B5EF4-FFF2-40B4-BE49-F238E27FC236}">
                <a16:creationId xmlns:a16="http://schemas.microsoft.com/office/drawing/2014/main" id="{7E1E0C73-6E76-46A2-A59C-4A235D6D9B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858000" y="10"/>
            <a:ext cx="5334000" cy="6857990"/>
          </a:xfrm>
          <a:prstGeom prst="rect">
            <a:avLst/>
          </a:prstGeom>
          <a:solidFill>
            <a:srgbClr val="FFFFFF"/>
          </a:solidFill>
        </p:spPr>
      </p:pic>
    </p:spTree>
    <p:extLst>
      <p:ext uri="{BB962C8B-B14F-4D97-AF65-F5344CB8AC3E}">
        <p14:creationId xmlns:p14="http://schemas.microsoft.com/office/powerpoint/2010/main" val="22028588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1D02FD9-7373-4CEA-BEA5-0DDAF8ADF587}"/>
              </a:ext>
            </a:extLst>
          </p:cNvPr>
          <p:cNvSpPr>
            <a:spLocks noGrp="1"/>
          </p:cNvSpPr>
          <p:nvPr>
            <p:ph type="title"/>
          </p:nvPr>
        </p:nvSpPr>
        <p:spPr/>
        <p:txBody>
          <a:bodyPr>
            <a:normAutofit/>
          </a:bodyPr>
          <a:lstStyle/>
          <a:p>
            <a:r>
              <a:rPr lang="en-US" dirty="0"/>
              <a:t>Security Considerations</a:t>
            </a:r>
          </a:p>
        </p:txBody>
      </p:sp>
      <p:pic>
        <p:nvPicPr>
          <p:cNvPr id="10" name="Picture Placeholder 9">
            <a:extLst>
              <a:ext uri="{FF2B5EF4-FFF2-40B4-BE49-F238E27FC236}">
                <a16:creationId xmlns:a16="http://schemas.microsoft.com/office/drawing/2014/main" id="{5CC04492-8010-4619-94A7-B2E92C49AD16}"/>
              </a:ext>
            </a:extLst>
          </p:cNvPr>
          <p:cNvPicPr>
            <a:picLocks noGrp="1" noChangeAspect="1"/>
          </p:cNvPicPr>
          <p:nvPr>
            <p:ph type="pic" sz="quarter" idx="13"/>
          </p:nvPr>
        </p:nvPicPr>
        <p:blipFill rotWithShape="1">
          <a:blip r:embed="rId3"/>
          <a:srcRect l="3462" r="3532"/>
          <a:stretch/>
        </p:blipFill>
        <p:spPr>
          <a:xfrm>
            <a:off x="0" y="1433998"/>
            <a:ext cx="5175504" cy="4489704"/>
          </a:xfrm>
        </p:spPr>
      </p:pic>
      <p:sp>
        <p:nvSpPr>
          <p:cNvPr id="25" name="Text Placeholder 24">
            <a:extLst>
              <a:ext uri="{FF2B5EF4-FFF2-40B4-BE49-F238E27FC236}">
                <a16:creationId xmlns:a16="http://schemas.microsoft.com/office/drawing/2014/main" id="{EABE52B8-88DD-4D43-8805-D120B6067DA1}"/>
              </a:ext>
            </a:extLst>
          </p:cNvPr>
          <p:cNvSpPr>
            <a:spLocks noGrp="1"/>
          </p:cNvSpPr>
          <p:nvPr>
            <p:ph type="body" sz="quarter" idx="10"/>
          </p:nvPr>
        </p:nvSpPr>
        <p:spPr/>
        <p:txBody>
          <a:bodyPr>
            <a:normAutofit fontScale="92500" lnSpcReduction="10000"/>
          </a:bodyPr>
          <a:lstStyle/>
          <a:p>
            <a:pPr marL="514350" indent="-514350">
              <a:spcBef>
                <a:spcPts val="1200"/>
              </a:spcBef>
              <a:buFont typeface="Arial" panose="020B0604020202020204" pitchFamily="34" charset="0"/>
              <a:buChar char="•"/>
            </a:pPr>
            <a:r>
              <a:rPr lang="en-US" sz="1600" dirty="0"/>
              <a:t>Image URLs in general are a vector that malicious report authors can use to egress data.</a:t>
            </a:r>
          </a:p>
          <a:p>
            <a:pPr marL="514350" indent="-514350">
              <a:spcBef>
                <a:spcPts val="1200"/>
              </a:spcBef>
              <a:buFont typeface="Arial" panose="020B0604020202020204" pitchFamily="34" charset="0"/>
              <a:buChar char="•"/>
            </a:pPr>
            <a:r>
              <a:rPr lang="en-US" sz="1600" dirty="0"/>
              <a:t>This implementation captures and stores PII (AAD User Names).</a:t>
            </a:r>
          </a:p>
          <a:p>
            <a:pPr marL="514350" indent="-514350">
              <a:spcBef>
                <a:spcPts val="1200"/>
              </a:spcBef>
              <a:buFont typeface="Arial" panose="020B0604020202020204" pitchFamily="34" charset="0"/>
              <a:buChar char="•"/>
            </a:pPr>
            <a:r>
              <a:rPr lang="en-US" sz="1600" dirty="0"/>
              <a:t>While Employee data is not subject to the same restrictions as other PII under GDPR your employer may have policies for handling employee data.</a:t>
            </a:r>
          </a:p>
          <a:p>
            <a:pPr marL="514350" indent="-514350">
              <a:spcBef>
                <a:spcPts val="1200"/>
              </a:spcBef>
              <a:buFont typeface="Arial" panose="020B0604020202020204" pitchFamily="34" charset="0"/>
              <a:buChar char="•"/>
            </a:pPr>
            <a:r>
              <a:rPr lang="en-US" sz="1600" dirty="0"/>
              <a:t>If you are using Power BI embedded or B2B connect, you may capture non-employee PII this way. You’ll need to make sure you follow relevant policies and regulations.</a:t>
            </a:r>
          </a:p>
          <a:p>
            <a:pPr marL="514350" indent="-514350">
              <a:spcBef>
                <a:spcPts val="1200"/>
              </a:spcBef>
              <a:buFont typeface="Arial" panose="020B0604020202020204" pitchFamily="34" charset="0"/>
              <a:buChar char="•"/>
            </a:pPr>
            <a:r>
              <a:rPr lang="en-US" sz="1600" dirty="0"/>
              <a:t>If you are using Publish to Web this mechanism will still work but UserPrincipleName probably won’t return anything meaningful (you should test this). This may be the only viable way to get report page tracking in publish to web.</a:t>
            </a:r>
          </a:p>
        </p:txBody>
      </p:sp>
    </p:spTree>
    <p:extLst>
      <p:ext uri="{BB962C8B-B14F-4D97-AF65-F5344CB8AC3E}">
        <p14:creationId xmlns:p14="http://schemas.microsoft.com/office/powerpoint/2010/main" val="6953607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F0188D9-606B-4BCA-95CB-A2B3A21B596E}"/>
              </a:ext>
            </a:extLst>
          </p:cNvPr>
          <p:cNvSpPr>
            <a:spLocks noGrp="1"/>
          </p:cNvSpPr>
          <p:nvPr>
            <p:ph type="body" sz="quarter" idx="10"/>
          </p:nvPr>
        </p:nvSpPr>
        <p:spPr>
          <a:xfrm>
            <a:off x="584200" y="1435497"/>
            <a:ext cx="6273800" cy="4523343"/>
          </a:xfrm>
        </p:spPr>
        <p:txBody>
          <a:bodyPr>
            <a:normAutofit/>
          </a:bodyPr>
          <a:lstStyle/>
          <a:p>
            <a:pPr marL="0" lvl="0" indent="0">
              <a:buNone/>
            </a:pPr>
            <a:r>
              <a:rPr lang="en-US" dirty="0">
                <a:solidFill>
                  <a:schemeClr val="accent2"/>
                </a:solidFill>
                <a:hlinkClick r:id="rId3">
                  <a:extLst>
                    <a:ext uri="{A12FA001-AC4F-418D-AE19-62706E023703}">
                      <ahyp:hlinkClr xmlns:ahyp="http://schemas.microsoft.com/office/drawing/2018/hyperlinkcolor" val="tx"/>
                    </a:ext>
                  </a:extLst>
                </a:hlinkClick>
              </a:rPr>
              <a:t>Gil </a:t>
            </a:r>
            <a:r>
              <a:rPr lang="en-US" dirty="0" err="1">
                <a:solidFill>
                  <a:schemeClr val="accent2"/>
                </a:solidFill>
                <a:hlinkClick r:id="rId3">
                  <a:extLst>
                    <a:ext uri="{A12FA001-AC4F-418D-AE19-62706E023703}">
                      <ahyp:hlinkClr xmlns:ahyp="http://schemas.microsoft.com/office/drawing/2018/hyperlinkcolor" val="tx"/>
                    </a:ext>
                  </a:extLst>
                </a:hlinkClick>
              </a:rPr>
              <a:t>Raviv’s</a:t>
            </a:r>
            <a:r>
              <a:rPr lang="en-US" dirty="0">
                <a:solidFill>
                  <a:schemeClr val="accent2"/>
                </a:solidFill>
                <a:hlinkClick r:id="rId3">
                  <a:extLst>
                    <a:ext uri="{A12FA001-AC4F-418D-AE19-62706E023703}">
                      <ahyp:hlinkClr xmlns:ahyp="http://schemas.microsoft.com/office/drawing/2018/hyperlinkcolor" val="tx"/>
                    </a:ext>
                  </a:extLst>
                </a:hlinkClick>
              </a:rPr>
              <a:t> Blog Post</a:t>
            </a:r>
            <a:endParaRPr lang="en-US" dirty="0">
              <a:solidFill>
                <a:schemeClr val="accent2"/>
              </a:solidFill>
            </a:endParaRPr>
          </a:p>
          <a:p>
            <a:pPr marL="0" indent="0">
              <a:buNone/>
            </a:pPr>
            <a:r>
              <a:rPr lang="en-US" dirty="0"/>
              <a:t>Alex’s Blog Post (coming soon)</a:t>
            </a:r>
          </a:p>
          <a:p>
            <a:pPr marL="0" lvl="0" indent="0">
              <a:buNone/>
            </a:pPr>
            <a:r>
              <a:rPr lang="en-US" dirty="0">
                <a:solidFill>
                  <a:schemeClr val="accent2"/>
                </a:solidFill>
                <a:hlinkClick r:id="rId4">
                  <a:extLst>
                    <a:ext uri="{A12FA001-AC4F-418D-AE19-62706E023703}">
                      <ahyp:hlinkClr xmlns:ahyp="http://schemas.microsoft.com/office/drawing/2018/hyperlinkcolor" val="tx"/>
                    </a:ext>
                  </a:extLst>
                </a:hlinkClick>
              </a:rPr>
              <a:t>Dax Measure Template</a:t>
            </a:r>
            <a:endParaRPr lang="en-US" dirty="0">
              <a:solidFill>
                <a:schemeClr val="accent2"/>
              </a:solidFill>
            </a:endParaRPr>
          </a:p>
          <a:p>
            <a:pPr marL="0" lvl="0" indent="0">
              <a:buNone/>
            </a:pPr>
            <a:r>
              <a:rPr lang="en-US" dirty="0">
                <a:solidFill>
                  <a:schemeClr val="accent2"/>
                </a:solidFill>
                <a:hlinkClick r:id="rId5">
                  <a:extLst>
                    <a:ext uri="{A12FA001-AC4F-418D-AE19-62706E023703}">
                      <ahyp:hlinkClr xmlns:ahyp="http://schemas.microsoft.com/office/drawing/2018/hyperlinkcolor" val="tx"/>
                    </a:ext>
                  </a:extLst>
                </a:hlinkClick>
              </a:rPr>
              <a:t>Flow Template</a:t>
            </a:r>
            <a:endParaRPr lang="en-US" dirty="0">
              <a:solidFill>
                <a:schemeClr val="accent2"/>
              </a:solidFill>
            </a:endParaRPr>
          </a:p>
          <a:p>
            <a:pPr marL="0" lvl="0" indent="0">
              <a:buNone/>
            </a:pPr>
            <a:r>
              <a:rPr lang="en-US" dirty="0">
                <a:solidFill>
                  <a:schemeClr val="accent2"/>
                </a:solidFill>
                <a:hlinkClick r:id="rId6">
                  <a:extLst>
                    <a:ext uri="{A12FA001-AC4F-418D-AE19-62706E023703}">
                      <ahyp:hlinkClr xmlns:ahyp="http://schemas.microsoft.com/office/drawing/2018/hyperlinkcolor" val="tx"/>
                    </a:ext>
                  </a:extLst>
                </a:hlinkClick>
              </a:rPr>
              <a:t>SQL Create Table Template</a:t>
            </a:r>
            <a:endParaRPr lang="en-US" dirty="0">
              <a:solidFill>
                <a:schemeClr val="accent2"/>
              </a:solidFill>
            </a:endParaRPr>
          </a:p>
          <a:p>
            <a:pPr marL="0" lvl="0" indent="0">
              <a:buNone/>
            </a:pPr>
            <a:r>
              <a:rPr lang="en-US" dirty="0">
                <a:solidFill>
                  <a:schemeClr val="accent2"/>
                </a:solidFill>
                <a:hlinkClick r:id="rId7">
                  <a:extLst>
                    <a:ext uri="{A12FA001-AC4F-418D-AE19-62706E023703}">
                      <ahyp:hlinkClr xmlns:ahyp="http://schemas.microsoft.com/office/drawing/2018/hyperlinkcolor" val="tx"/>
                    </a:ext>
                  </a:extLst>
                </a:hlinkClick>
              </a:rPr>
              <a:t>Dax Studio</a:t>
            </a:r>
            <a:endParaRPr lang="en-US" dirty="0">
              <a:solidFill>
                <a:schemeClr val="accent2"/>
              </a:solidFill>
            </a:endParaRPr>
          </a:p>
        </p:txBody>
      </p:sp>
      <p:pic>
        <p:nvPicPr>
          <p:cNvPr id="4" name="Picture Placeholder 3">
            <a:extLst>
              <a:ext uri="{FF2B5EF4-FFF2-40B4-BE49-F238E27FC236}">
                <a16:creationId xmlns:a16="http://schemas.microsoft.com/office/drawing/2014/main" id="{7BA28257-C0FF-4A2E-96A5-83752B351C13}"/>
              </a:ext>
            </a:extLst>
          </p:cNvPr>
          <p:cNvPicPr>
            <a:picLocks noGrp="1" noChangeAspect="1"/>
          </p:cNvPicPr>
          <p:nvPr>
            <p:ph type="pic" sz="quarter" idx="13"/>
          </p:nvPr>
        </p:nvPicPr>
        <p:blipFill rotWithShape="1">
          <a:blip r:embed="rId8" cstate="screen">
            <a:extLst>
              <a:ext uri="{28A0092B-C50C-407E-A947-70E740481C1C}">
                <a14:useLocalDpi xmlns:a14="http://schemas.microsoft.com/office/drawing/2010/main"/>
              </a:ext>
            </a:extLst>
          </a:blip>
          <a:srcRect l="918"/>
          <a:stretch/>
        </p:blipFill>
        <p:spPr>
          <a:xfrm>
            <a:off x="5391807" y="0"/>
            <a:ext cx="6800193" cy="6858000"/>
          </a:xfrm>
        </p:spPr>
      </p:pic>
      <p:sp>
        <p:nvSpPr>
          <p:cNvPr id="7" name="Title 6">
            <a:extLst>
              <a:ext uri="{FF2B5EF4-FFF2-40B4-BE49-F238E27FC236}">
                <a16:creationId xmlns:a16="http://schemas.microsoft.com/office/drawing/2014/main" id="{82B92154-F735-48EE-80D6-914286BDF8A1}"/>
              </a:ext>
            </a:extLst>
          </p:cNvPr>
          <p:cNvSpPr>
            <a:spLocks noGrp="1"/>
          </p:cNvSpPr>
          <p:nvPr>
            <p:ph type="title"/>
          </p:nvPr>
        </p:nvSpPr>
        <p:spPr/>
        <p:txBody>
          <a:bodyPr>
            <a:normAutofit/>
          </a:bodyPr>
          <a:lstStyle/>
          <a:p>
            <a:r>
              <a:rPr lang="en-US" dirty="0">
                <a:solidFill>
                  <a:schemeClr val="bg1"/>
                </a:solidFill>
              </a:rPr>
              <a:t>Links</a:t>
            </a:r>
          </a:p>
        </p:txBody>
      </p:sp>
    </p:spTree>
    <p:extLst>
      <p:ext uri="{BB962C8B-B14F-4D97-AF65-F5344CB8AC3E}">
        <p14:creationId xmlns:p14="http://schemas.microsoft.com/office/powerpoint/2010/main" val="35061973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BC8BAA-25BA-4849-B335-C443E061B18C}"/>
              </a:ext>
            </a:extLst>
          </p:cNvPr>
          <p:cNvSpPr txBox="1"/>
          <p:nvPr/>
        </p:nvSpPr>
        <p:spPr>
          <a:xfrm>
            <a:off x="7665807" y="5961888"/>
            <a:ext cx="3943581" cy="307150"/>
          </a:xfrm>
          <a:prstGeom prst="rect">
            <a:avLst/>
          </a:prstGeom>
          <a:noFill/>
        </p:spPr>
        <p:txBody>
          <a:bodyPr wrap="square" lIns="0" tIns="0" rIns="0" bIns="0" rtlCol="0" anchor="b">
            <a:no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50E6FF"/>
                </a:solidFill>
                <a:effectLst/>
                <a:uLnTx/>
                <a:uFillTx/>
                <a:ea typeface="+mn-ea"/>
                <a:cs typeface="+mn-cs"/>
                <a:hlinkClick r:id="rId2">
                  <a:extLst>
                    <a:ext uri="{A12FA001-AC4F-418D-AE19-62706E023703}">
                      <ahyp:hlinkClr xmlns:ahyp="http://schemas.microsoft.com/office/drawing/2018/hyperlinkcolor" val="tx"/>
                    </a:ext>
                  </a:extLst>
                </a:hlinkClick>
              </a:rPr>
              <a:t>advertising.microsoft.com</a:t>
            </a:r>
            <a:endParaRPr kumimoji="0" lang="en-US" sz="2000" b="0" i="0" u="none" strike="noStrike" kern="1200" cap="none" spc="0" normalizeH="0" baseline="0" noProof="0" dirty="0">
              <a:ln>
                <a:noFill/>
              </a:ln>
              <a:solidFill>
                <a:srgbClr val="50E6FF"/>
              </a:solidFill>
              <a:effectLst/>
              <a:uLnTx/>
              <a:uFillTx/>
              <a:ea typeface="+mn-ea"/>
              <a:cs typeface="+mn-cs"/>
            </a:endParaRPr>
          </a:p>
        </p:txBody>
      </p:sp>
    </p:spTree>
    <p:extLst>
      <p:ext uri="{BB962C8B-B14F-4D97-AF65-F5344CB8AC3E}">
        <p14:creationId xmlns:p14="http://schemas.microsoft.com/office/powerpoint/2010/main" val="1415812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04A4E-2385-435D-B917-8BB720926A62}"/>
              </a:ext>
            </a:extLst>
          </p:cNvPr>
          <p:cNvSpPr>
            <a:spLocks noGrp="1"/>
          </p:cNvSpPr>
          <p:nvPr>
            <p:ph type="title"/>
          </p:nvPr>
        </p:nvSpPr>
        <p:spPr/>
        <p:txBody>
          <a:bodyPr/>
          <a:lstStyle/>
          <a:p>
            <a:r>
              <a:rPr lang="en-US" dirty="0"/>
              <a:t>Contents</a:t>
            </a:r>
          </a:p>
        </p:txBody>
      </p:sp>
      <p:sp>
        <p:nvSpPr>
          <p:cNvPr id="8" name="Text Placeholder 7">
            <a:extLst>
              <a:ext uri="{FF2B5EF4-FFF2-40B4-BE49-F238E27FC236}">
                <a16:creationId xmlns:a16="http://schemas.microsoft.com/office/drawing/2014/main" id="{CB776A70-9B72-4257-B47D-1FE48F51AEBC}"/>
              </a:ext>
            </a:extLst>
          </p:cNvPr>
          <p:cNvSpPr>
            <a:spLocks noGrp="1"/>
          </p:cNvSpPr>
          <p:nvPr>
            <p:ph type="body" sz="quarter" idx="19"/>
          </p:nvPr>
        </p:nvSpPr>
        <p:spPr/>
        <p:txBody>
          <a:bodyPr/>
          <a:lstStyle/>
          <a:p>
            <a:r>
              <a:rPr lang="en-US" dirty="0"/>
              <a:t>Overview</a:t>
            </a:r>
          </a:p>
          <a:p>
            <a:r>
              <a:rPr lang="en-US" dirty="0"/>
              <a:t>Flow Setup</a:t>
            </a:r>
          </a:p>
          <a:p>
            <a:r>
              <a:rPr lang="en-US" dirty="0"/>
              <a:t>Measure Setup</a:t>
            </a:r>
          </a:p>
          <a:p>
            <a:r>
              <a:rPr lang="en-US" dirty="0"/>
              <a:t>Visual Setup</a:t>
            </a:r>
          </a:p>
          <a:p>
            <a:r>
              <a:rPr lang="en-US" dirty="0"/>
              <a:t>Modify for Live Connect Users</a:t>
            </a:r>
          </a:p>
          <a:p>
            <a:r>
              <a:rPr lang="en-US" dirty="0"/>
              <a:t>Security Considerations</a:t>
            </a:r>
          </a:p>
          <a:p>
            <a:r>
              <a:rPr lang="en-US" dirty="0"/>
              <a:t>SQL Stuff (if there is time)</a:t>
            </a:r>
          </a:p>
          <a:p>
            <a:r>
              <a:rPr lang="en-US" dirty="0"/>
              <a:t>Links</a:t>
            </a:r>
          </a:p>
        </p:txBody>
      </p:sp>
    </p:spTree>
    <p:extLst>
      <p:ext uri="{BB962C8B-B14F-4D97-AF65-F5344CB8AC3E}">
        <p14:creationId xmlns:p14="http://schemas.microsoft.com/office/powerpoint/2010/main" val="22003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C183D7F6-B498-43B3-948B-1728B52AA6E4}">
                <adec:decorative xmlns:adec="http://schemas.microsoft.com/office/drawing/2017/decorative" val="1"/>
              </a:ext>
            </a:extLst>
          </p:cNvPr>
          <p:cNvSpPr/>
          <p:nvPr/>
        </p:nvSpPr>
        <p:spPr>
          <a:xfrm>
            <a:off x="0" y="4644525"/>
            <a:ext cx="12187223" cy="2213471"/>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13500">
              <a:defRPr/>
            </a:pPr>
            <a:endParaRPr lang="en-US" sz="1798" kern="0" dirty="0">
              <a:solidFill>
                <a:srgbClr val="FFFFFF"/>
              </a:solidFill>
              <a:latin typeface="Segoe UI Light"/>
            </a:endParaRPr>
          </a:p>
        </p:txBody>
      </p:sp>
      <p:sp>
        <p:nvSpPr>
          <p:cNvPr id="9" name="Title 8">
            <a:extLst>
              <a:ext uri="{FF2B5EF4-FFF2-40B4-BE49-F238E27FC236}">
                <a16:creationId xmlns:a16="http://schemas.microsoft.com/office/drawing/2014/main" id="{8FCB8E3F-D337-40B0-9879-A655CF58138C}"/>
              </a:ext>
            </a:extLst>
          </p:cNvPr>
          <p:cNvSpPr>
            <a:spLocks noGrp="1"/>
          </p:cNvSpPr>
          <p:nvPr>
            <p:ph type="title"/>
          </p:nvPr>
        </p:nvSpPr>
        <p:spPr/>
        <p:txBody>
          <a:bodyPr/>
          <a:lstStyle/>
          <a:p>
            <a:r>
              <a:rPr lang="en-US" dirty="0"/>
              <a:t>Overview</a:t>
            </a:r>
            <a:endParaRPr lang="en-US" dirty="0">
              <a:solidFill>
                <a:schemeClr val="tx1"/>
              </a:solidFill>
            </a:endParaRPr>
          </a:p>
        </p:txBody>
      </p:sp>
      <p:cxnSp>
        <p:nvCxnSpPr>
          <p:cNvPr id="48" name="Straight Connector 47">
            <a:extLst>
              <a:ext uri="{C183D7F6-B498-43B3-948B-1728B52AA6E4}">
                <adec:decorative xmlns:adec="http://schemas.microsoft.com/office/drawing/2017/decorative" val="1"/>
              </a:ext>
            </a:extLst>
          </p:cNvPr>
          <p:cNvCxnSpPr>
            <a:cxnSpLocks/>
          </p:cNvCxnSpPr>
          <p:nvPr/>
        </p:nvCxnSpPr>
        <p:spPr>
          <a:xfrm>
            <a:off x="1690709" y="2834640"/>
            <a:ext cx="8396190" cy="0"/>
          </a:xfrm>
          <a:prstGeom prst="line">
            <a:avLst/>
          </a:prstGeom>
          <a:ln w="25400">
            <a:solidFill>
              <a:schemeClr val="accent2"/>
            </a:solidFill>
            <a:prstDash val="solid"/>
          </a:ln>
          <a:effectLst/>
        </p:spPr>
        <p:style>
          <a:lnRef idx="2">
            <a:schemeClr val="accent1"/>
          </a:lnRef>
          <a:fillRef idx="0">
            <a:schemeClr val="accent1"/>
          </a:fillRef>
          <a:effectRef idx="1">
            <a:schemeClr val="accent1"/>
          </a:effectRef>
          <a:fontRef idx="minor">
            <a:schemeClr val="tx1"/>
          </a:fontRef>
        </p:style>
      </p:cxnSp>
      <p:sp>
        <p:nvSpPr>
          <p:cNvPr id="68" name="Oval 67">
            <a:extLst>
              <a:ext uri="{C183D7F6-B498-43B3-948B-1728B52AA6E4}">
                <adec:decorative xmlns:adec="http://schemas.microsoft.com/office/drawing/2017/decorative" val="1"/>
              </a:ext>
            </a:extLst>
          </p:cNvPr>
          <p:cNvSpPr/>
          <p:nvPr/>
        </p:nvSpPr>
        <p:spPr>
          <a:xfrm>
            <a:off x="1086352" y="2139562"/>
            <a:ext cx="1390156" cy="1390156"/>
          </a:xfrm>
          <a:prstGeom prst="ellipse">
            <a:avLst/>
          </a:prstGeom>
          <a:solidFill>
            <a:srgbClr val="FFC000"/>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defTabSz="913500">
              <a:defRPr/>
            </a:pPr>
            <a:endParaRPr lang="en-US" sz="1798" kern="0" dirty="0">
              <a:solidFill>
                <a:srgbClr val="FFFFFF"/>
              </a:solidFill>
              <a:latin typeface="Segoe UI Light"/>
            </a:endParaRPr>
          </a:p>
        </p:txBody>
      </p:sp>
      <p:sp>
        <p:nvSpPr>
          <p:cNvPr id="87" name="Oval 86">
            <a:extLst>
              <a:ext uri="{C183D7F6-B498-43B3-948B-1728B52AA6E4}">
                <adec:decorative xmlns:adec="http://schemas.microsoft.com/office/drawing/2017/decorative" val="1"/>
              </a:ext>
            </a:extLst>
          </p:cNvPr>
          <p:cNvSpPr/>
          <p:nvPr/>
        </p:nvSpPr>
        <p:spPr>
          <a:xfrm>
            <a:off x="3243637" y="2139562"/>
            <a:ext cx="1390156" cy="1390156"/>
          </a:xfrm>
          <a:prstGeom prst="ellipse">
            <a:avLst/>
          </a:prstGeom>
          <a:solidFill>
            <a:srgbClr val="0077FF"/>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defTabSz="913500">
              <a:defRPr/>
            </a:pPr>
            <a:endParaRPr lang="en-US" sz="1798" kern="0" dirty="0">
              <a:solidFill>
                <a:srgbClr val="FFFFFF"/>
              </a:solidFill>
              <a:latin typeface="Segoe UI Light"/>
            </a:endParaRPr>
          </a:p>
        </p:txBody>
      </p:sp>
      <p:sp>
        <p:nvSpPr>
          <p:cNvPr id="65" name="Oval 64">
            <a:extLst>
              <a:ext uri="{C183D7F6-B498-43B3-948B-1728B52AA6E4}">
                <adec:decorative xmlns:adec="http://schemas.microsoft.com/office/drawing/2017/decorative" val="1"/>
              </a:ext>
            </a:extLst>
          </p:cNvPr>
          <p:cNvSpPr/>
          <p:nvPr/>
        </p:nvSpPr>
        <p:spPr>
          <a:xfrm>
            <a:off x="5400922" y="2139562"/>
            <a:ext cx="1390156" cy="1390156"/>
          </a:xfrm>
          <a:prstGeom prst="ellipse">
            <a:avLst/>
          </a:prstGeom>
          <a:solidFill>
            <a:srgbClr val="0077FF"/>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defTabSz="913500">
              <a:defRPr/>
            </a:pPr>
            <a:endParaRPr lang="en-US" sz="1798" kern="0" dirty="0">
              <a:solidFill>
                <a:srgbClr val="FFFFFF"/>
              </a:solidFill>
              <a:latin typeface="Segoe UI Light"/>
            </a:endParaRPr>
          </a:p>
        </p:txBody>
      </p:sp>
      <p:sp>
        <p:nvSpPr>
          <p:cNvPr id="66" name="Oval 65">
            <a:extLst>
              <a:ext uri="{C183D7F6-B498-43B3-948B-1728B52AA6E4}">
                <adec:decorative xmlns:adec="http://schemas.microsoft.com/office/drawing/2017/decorative" val="1"/>
              </a:ext>
            </a:extLst>
          </p:cNvPr>
          <p:cNvSpPr/>
          <p:nvPr/>
        </p:nvSpPr>
        <p:spPr>
          <a:xfrm>
            <a:off x="7558207" y="2139562"/>
            <a:ext cx="1390156" cy="1390156"/>
          </a:xfrm>
          <a:prstGeom prst="ellipse">
            <a:avLst/>
          </a:prstGeom>
          <a:solidFill>
            <a:srgbClr val="0077FF"/>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defTabSz="913500">
              <a:defRPr/>
            </a:pPr>
            <a:endParaRPr lang="en-US" sz="1798" kern="0">
              <a:solidFill>
                <a:srgbClr val="FFFFFF"/>
              </a:solidFill>
              <a:latin typeface="Segoe UI Light"/>
            </a:endParaRPr>
          </a:p>
        </p:txBody>
      </p:sp>
      <p:sp>
        <p:nvSpPr>
          <p:cNvPr id="85" name="Oval 84">
            <a:extLst>
              <a:ext uri="{C183D7F6-B498-43B3-948B-1728B52AA6E4}">
                <adec:decorative xmlns:adec="http://schemas.microsoft.com/office/drawing/2017/decorative" val="1"/>
              </a:ext>
            </a:extLst>
          </p:cNvPr>
          <p:cNvSpPr/>
          <p:nvPr/>
        </p:nvSpPr>
        <p:spPr>
          <a:xfrm>
            <a:off x="9560257" y="2139562"/>
            <a:ext cx="1390156" cy="1390156"/>
          </a:xfrm>
          <a:prstGeom prst="ellipse">
            <a:avLst/>
          </a:prstGeom>
          <a:solidFill>
            <a:srgbClr val="7DB900"/>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defTabSz="913500">
              <a:defRPr/>
            </a:pPr>
            <a:endParaRPr lang="en-US" sz="1798" kern="0">
              <a:solidFill>
                <a:srgbClr val="FFFFFF"/>
              </a:solidFill>
              <a:latin typeface="Segoe UI Light"/>
            </a:endParaRPr>
          </a:p>
        </p:txBody>
      </p:sp>
      <p:sp>
        <p:nvSpPr>
          <p:cNvPr id="43" name="TextBox 42"/>
          <p:cNvSpPr txBox="1"/>
          <p:nvPr/>
        </p:nvSpPr>
        <p:spPr>
          <a:xfrm>
            <a:off x="660503" y="4773536"/>
            <a:ext cx="2048256" cy="1097280"/>
          </a:xfrm>
          <a:prstGeom prst="rect">
            <a:avLst/>
          </a:prstGeom>
          <a:noFill/>
        </p:spPr>
        <p:txBody>
          <a:bodyPr wrap="square" lIns="0" tIns="0" rIns="0" bIns="0" rtlCol="0" anchor="t" anchorCtr="0">
            <a:noAutofit/>
          </a:bodyPr>
          <a:lstStyle/>
          <a:p>
            <a:pPr algn="ctr" defTabSz="913500">
              <a:spcAft>
                <a:spcPts val="294"/>
              </a:spcAft>
              <a:defRPr/>
            </a:pPr>
            <a:r>
              <a:rPr lang="en-US" sz="1800" kern="0" dirty="0">
                <a:solidFill>
                  <a:schemeClr val="bg1"/>
                </a:solidFill>
                <a:ea typeface="Segoe UI" charset="0"/>
                <a:cs typeface="Segoe UI" charset="0"/>
              </a:rPr>
              <a:t>Measure Invokes HTTP Trigger</a:t>
            </a:r>
          </a:p>
        </p:txBody>
      </p:sp>
      <p:sp>
        <p:nvSpPr>
          <p:cNvPr id="44" name="TextBox 43"/>
          <p:cNvSpPr txBox="1"/>
          <p:nvPr/>
        </p:nvSpPr>
        <p:spPr>
          <a:xfrm>
            <a:off x="2907779" y="4773536"/>
            <a:ext cx="2048256" cy="1097280"/>
          </a:xfrm>
          <a:prstGeom prst="rect">
            <a:avLst/>
          </a:prstGeom>
          <a:noFill/>
        </p:spPr>
        <p:txBody>
          <a:bodyPr wrap="square" lIns="0" tIns="0" rIns="0" bIns="0" rtlCol="0" anchor="t" anchorCtr="0">
            <a:noAutofit/>
          </a:bodyPr>
          <a:lstStyle/>
          <a:p>
            <a:pPr lvl="0" algn="ctr" defTabSz="913500">
              <a:spcAft>
                <a:spcPts val="294"/>
              </a:spcAft>
              <a:defRPr/>
            </a:pPr>
            <a:r>
              <a:rPr lang="en-US" sz="1800" kern="0" dirty="0">
                <a:solidFill>
                  <a:srgbClr val="FFFFFF"/>
                </a:solidFill>
                <a:ea typeface="Segoe UI" charset="0"/>
                <a:cs typeface="Segoe UI" charset="0"/>
              </a:rPr>
              <a:t>Replies with Image</a:t>
            </a:r>
          </a:p>
        </p:txBody>
      </p:sp>
      <p:sp>
        <p:nvSpPr>
          <p:cNvPr id="45" name="TextBox 44"/>
          <p:cNvSpPr txBox="1"/>
          <p:nvPr/>
        </p:nvSpPr>
        <p:spPr>
          <a:xfrm>
            <a:off x="4911851" y="4773536"/>
            <a:ext cx="2368298" cy="1097280"/>
          </a:xfrm>
          <a:prstGeom prst="rect">
            <a:avLst/>
          </a:prstGeom>
          <a:noFill/>
        </p:spPr>
        <p:txBody>
          <a:bodyPr wrap="square" lIns="0" tIns="0" rIns="0" bIns="0" rtlCol="0" anchor="t" anchorCtr="0">
            <a:noAutofit/>
          </a:bodyPr>
          <a:lstStyle/>
          <a:p>
            <a:pPr lvl="0" algn="ctr" defTabSz="913500">
              <a:spcAft>
                <a:spcPts val="294"/>
              </a:spcAft>
              <a:defRPr/>
            </a:pPr>
            <a:r>
              <a:rPr lang="en-US" sz="1800" kern="0" dirty="0">
                <a:solidFill>
                  <a:srgbClr val="FFFFFF"/>
                </a:solidFill>
                <a:ea typeface="Segoe UI" charset="0"/>
                <a:cs typeface="Segoe UI" charset="0"/>
              </a:rPr>
              <a:t>Parses URL for Parameters </a:t>
            </a:r>
          </a:p>
        </p:txBody>
      </p:sp>
      <p:sp>
        <p:nvSpPr>
          <p:cNvPr id="46" name="TextBox 45"/>
          <p:cNvSpPr txBox="1"/>
          <p:nvPr/>
        </p:nvSpPr>
        <p:spPr>
          <a:xfrm>
            <a:off x="7229157" y="4773536"/>
            <a:ext cx="2048256" cy="1097280"/>
          </a:xfrm>
          <a:prstGeom prst="rect">
            <a:avLst/>
          </a:prstGeom>
          <a:noFill/>
        </p:spPr>
        <p:txBody>
          <a:bodyPr wrap="square" lIns="0" tIns="0" rIns="0" bIns="0" rtlCol="0" anchor="t" anchorCtr="0">
            <a:noAutofit/>
          </a:bodyPr>
          <a:lstStyle/>
          <a:p>
            <a:pPr lvl="0" algn="ctr" defTabSz="913500">
              <a:spcAft>
                <a:spcPts val="294"/>
              </a:spcAft>
              <a:defRPr/>
            </a:pPr>
            <a:r>
              <a:rPr lang="en-US" sz="1800" kern="0" dirty="0">
                <a:solidFill>
                  <a:srgbClr val="FFFFFF"/>
                </a:solidFill>
                <a:ea typeface="Segoe UI" charset="0"/>
                <a:cs typeface="Segoe UI" charset="0"/>
              </a:rPr>
              <a:t>Inserts Rows into SQL</a:t>
            </a:r>
          </a:p>
        </p:txBody>
      </p:sp>
      <p:sp>
        <p:nvSpPr>
          <p:cNvPr id="71" name="TextBox 70"/>
          <p:cNvSpPr txBox="1"/>
          <p:nvPr/>
        </p:nvSpPr>
        <p:spPr>
          <a:xfrm>
            <a:off x="9232805" y="4750584"/>
            <a:ext cx="2048256" cy="1097280"/>
          </a:xfrm>
          <a:prstGeom prst="rect">
            <a:avLst/>
          </a:prstGeom>
          <a:noFill/>
        </p:spPr>
        <p:txBody>
          <a:bodyPr wrap="square" lIns="0" tIns="0" rIns="0" bIns="0" rtlCol="0" anchor="t" anchorCtr="0">
            <a:noAutofit/>
          </a:bodyPr>
          <a:lstStyle/>
          <a:p>
            <a:pPr lvl="0" algn="ctr" defTabSz="913500">
              <a:spcAft>
                <a:spcPts val="294"/>
              </a:spcAft>
              <a:defRPr/>
            </a:pPr>
            <a:r>
              <a:rPr lang="en-US" sz="1800" kern="0" dirty="0">
                <a:solidFill>
                  <a:srgbClr val="FFFFFF"/>
                </a:solidFill>
                <a:ea typeface="Segoe UI" charset="0"/>
                <a:cs typeface="Segoe UI" charset="0"/>
              </a:rPr>
              <a:t>Stores Data</a:t>
            </a:r>
          </a:p>
        </p:txBody>
      </p:sp>
      <p:grpSp>
        <p:nvGrpSpPr>
          <p:cNvPr id="33" name="Microsoft logo">
            <a:extLst>
              <a:ext uri="{FF2B5EF4-FFF2-40B4-BE49-F238E27FC236}">
                <a16:creationId xmlns:a16="http://schemas.microsoft.com/office/drawing/2014/main" id="{E402E2E7-435C-46C0-9554-81A52BD28A8A}"/>
              </a:ext>
              <a:ext uri="{C183D7F6-B498-43B3-948B-1728B52AA6E4}">
                <adec:decorative xmlns:adec="http://schemas.microsoft.com/office/drawing/2017/decorative" val="1"/>
              </a:ext>
            </a:extLst>
          </p:cNvPr>
          <p:cNvGrpSpPr/>
          <p:nvPr/>
        </p:nvGrpSpPr>
        <p:grpSpPr>
          <a:xfrm>
            <a:off x="10338670" y="6289993"/>
            <a:ext cx="1270718" cy="274320"/>
            <a:chOff x="10338670" y="6289993"/>
            <a:chExt cx="1270718" cy="274320"/>
          </a:xfrm>
        </p:grpSpPr>
        <p:grpSp>
          <p:nvGrpSpPr>
            <p:cNvPr id="34" name="Group 33">
              <a:extLst>
                <a:ext uri="{FF2B5EF4-FFF2-40B4-BE49-F238E27FC236}">
                  <a16:creationId xmlns:a16="http://schemas.microsoft.com/office/drawing/2014/main" id="{861DE8E7-6E8C-4674-BC42-A1E3DC9217C5}"/>
                </a:ext>
              </a:extLst>
            </p:cNvPr>
            <p:cNvGrpSpPr/>
            <p:nvPr userDrawn="1"/>
          </p:nvGrpSpPr>
          <p:grpSpPr>
            <a:xfrm>
              <a:off x="10690833" y="6332298"/>
              <a:ext cx="918555" cy="180785"/>
              <a:chOff x="10690833" y="6332298"/>
              <a:chExt cx="918555" cy="180785"/>
            </a:xfrm>
          </p:grpSpPr>
          <p:sp>
            <p:nvSpPr>
              <p:cNvPr id="40" name="Freeform: Shape 39">
                <a:extLst>
                  <a:ext uri="{FF2B5EF4-FFF2-40B4-BE49-F238E27FC236}">
                    <a16:creationId xmlns:a16="http://schemas.microsoft.com/office/drawing/2014/main" id="{DE7FD50D-3BB6-46D9-A7FE-A1EEA4EAEE9E}"/>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2A27C85-42FE-49E3-8E4E-7625FD4B38F5}"/>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0AFE25B-0F54-4B69-A565-D49471E68410}"/>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72C943F-9825-42F1-97E0-E4F6DB2FB80F}"/>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3523020-1283-4946-9639-792FA254F5AF}"/>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C7F4EEBB-531C-4B94-B4EA-4C3CE862A7A5}"/>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7838C32-C9A3-481D-A3F8-E9371F7B6772}"/>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5ADE9BC-2B43-4718-B9F0-D88A1D54C5E3}"/>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12F98DE-3A0E-4B2E-93CF-E970B2E08BC3}"/>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59890320-473B-4406-B5F0-92BB40CB53F0}"/>
                </a:ext>
              </a:extLst>
            </p:cNvPr>
            <p:cNvGrpSpPr/>
            <p:nvPr userDrawn="1"/>
          </p:nvGrpSpPr>
          <p:grpSpPr>
            <a:xfrm>
              <a:off x="10338670" y="6289993"/>
              <a:ext cx="274255" cy="274320"/>
              <a:chOff x="1145381" y="1213104"/>
              <a:chExt cx="810768" cy="810959"/>
            </a:xfrm>
          </p:grpSpPr>
          <p:sp>
            <p:nvSpPr>
              <p:cNvPr id="36" name="Freeform: Shape 35">
                <a:extLst>
                  <a:ext uri="{FF2B5EF4-FFF2-40B4-BE49-F238E27FC236}">
                    <a16:creationId xmlns:a16="http://schemas.microsoft.com/office/drawing/2014/main" id="{CF15A669-8861-4FEF-83D0-07539C289DD3}"/>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8F1752A-A567-45E3-9787-7AD7A4F35A93}"/>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DE0AF16-D66D-4F93-A77D-44C2062086CB}"/>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2B2E503-93E5-4478-A433-649F30B3E104}"/>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a:p>
            </p:txBody>
          </p:sp>
        </p:grpSp>
      </p:grpSp>
      <p:grpSp>
        <p:nvGrpSpPr>
          <p:cNvPr id="19" name="Group 18">
            <a:extLst>
              <a:ext uri="{FF2B5EF4-FFF2-40B4-BE49-F238E27FC236}">
                <a16:creationId xmlns:a16="http://schemas.microsoft.com/office/drawing/2014/main" id="{42F2022F-AB67-43CF-8045-9184A5A6D671}"/>
              </a:ext>
            </a:extLst>
          </p:cNvPr>
          <p:cNvGrpSpPr/>
          <p:nvPr/>
        </p:nvGrpSpPr>
        <p:grpSpPr>
          <a:xfrm>
            <a:off x="3481515" y="2377440"/>
            <a:ext cx="914400" cy="914400"/>
            <a:chOff x="3396994" y="2271141"/>
            <a:chExt cx="914400" cy="914400"/>
          </a:xfrm>
        </p:grpSpPr>
        <p:pic>
          <p:nvPicPr>
            <p:cNvPr id="18" name="Graphic 17" descr="Share">
              <a:extLst>
                <a:ext uri="{FF2B5EF4-FFF2-40B4-BE49-F238E27FC236}">
                  <a16:creationId xmlns:a16="http://schemas.microsoft.com/office/drawing/2014/main" id="{10C039CC-08F5-446B-B895-ED259F06C9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396994" y="2271141"/>
              <a:ext cx="914400" cy="914400"/>
            </a:xfrm>
            <a:prstGeom prst="rect">
              <a:avLst/>
            </a:prstGeom>
          </p:spPr>
        </p:pic>
        <p:pic>
          <p:nvPicPr>
            <p:cNvPr id="16" name="Graphic 15" descr="Image">
              <a:extLst>
                <a:ext uri="{FF2B5EF4-FFF2-40B4-BE49-F238E27FC236}">
                  <a16:creationId xmlns:a16="http://schemas.microsoft.com/office/drawing/2014/main" id="{4FE81172-0A9B-4999-B52D-D031C78EA7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399" y="2639652"/>
              <a:ext cx="457200" cy="457200"/>
            </a:xfrm>
            <a:prstGeom prst="rect">
              <a:avLst/>
            </a:prstGeom>
          </p:spPr>
        </p:pic>
      </p:grpSp>
      <p:pic>
        <p:nvPicPr>
          <p:cNvPr id="21" name="Graphic 20" descr="Send">
            <a:extLst>
              <a:ext uri="{FF2B5EF4-FFF2-40B4-BE49-F238E27FC236}">
                <a16:creationId xmlns:a16="http://schemas.microsoft.com/office/drawing/2014/main" id="{2923D95B-6853-430F-BD14-F5F296B886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96085" y="2377440"/>
            <a:ext cx="914400" cy="914400"/>
          </a:xfrm>
          <a:prstGeom prst="rect">
            <a:avLst/>
          </a:prstGeom>
        </p:spPr>
      </p:pic>
      <p:sp>
        <p:nvSpPr>
          <p:cNvPr id="26" name="Right Brace 25">
            <a:extLst>
              <a:ext uri="{FF2B5EF4-FFF2-40B4-BE49-F238E27FC236}">
                <a16:creationId xmlns:a16="http://schemas.microsoft.com/office/drawing/2014/main" id="{D60BD775-6023-4C47-A550-8B864EB5E978}"/>
              </a:ext>
            </a:extLst>
          </p:cNvPr>
          <p:cNvSpPr/>
          <p:nvPr/>
        </p:nvSpPr>
        <p:spPr>
          <a:xfrm rot="5400000">
            <a:off x="5865168" y="2269654"/>
            <a:ext cx="461665" cy="6324600"/>
          </a:xfrm>
          <a:prstGeom prst="rightBrace">
            <a:avLst>
              <a:gd name="adj1" fmla="val 132124"/>
              <a:gd name="adj2" fmla="val 50000"/>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0" name="Group 29">
            <a:extLst>
              <a:ext uri="{FF2B5EF4-FFF2-40B4-BE49-F238E27FC236}">
                <a16:creationId xmlns:a16="http://schemas.microsoft.com/office/drawing/2014/main" id="{75C12161-17DE-4C00-BD68-889A9B568266}"/>
              </a:ext>
            </a:extLst>
          </p:cNvPr>
          <p:cNvGrpSpPr/>
          <p:nvPr/>
        </p:nvGrpSpPr>
        <p:grpSpPr>
          <a:xfrm>
            <a:off x="4578754" y="5660798"/>
            <a:ext cx="3034492" cy="461665"/>
            <a:chOff x="4418416" y="5555992"/>
            <a:chExt cx="3034492" cy="461665"/>
          </a:xfrm>
        </p:grpSpPr>
        <p:pic>
          <p:nvPicPr>
            <p:cNvPr id="6" name="Picture 2" descr="See the source image">
              <a:extLst>
                <a:ext uri="{FF2B5EF4-FFF2-40B4-BE49-F238E27FC236}">
                  <a16:creationId xmlns:a16="http://schemas.microsoft.com/office/drawing/2014/main" id="{C7C273AE-99C9-4707-8517-1AF1F72EED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416" y="5651896"/>
              <a:ext cx="409282" cy="300336"/>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EDC9769D-15DF-4203-8267-E7993449A4BB}"/>
                </a:ext>
              </a:extLst>
            </p:cNvPr>
            <p:cNvSpPr txBox="1"/>
            <p:nvPr/>
          </p:nvSpPr>
          <p:spPr>
            <a:xfrm>
              <a:off x="4670584" y="5555992"/>
              <a:ext cx="2782324" cy="461665"/>
            </a:xfrm>
            <a:prstGeom prst="rect">
              <a:avLst/>
            </a:prstGeom>
            <a:noFill/>
          </p:spPr>
          <p:txBody>
            <a:bodyPr wrap="square">
              <a:spAutoFit/>
            </a:bodyPr>
            <a:lstStyle/>
            <a:p>
              <a:pPr algn="ctr" defTabSz="913500">
                <a:spcAft>
                  <a:spcPts val="294"/>
                </a:spcAft>
                <a:defRPr/>
              </a:pPr>
              <a:r>
                <a:rPr lang="en-US" sz="2400" kern="0" dirty="0">
                  <a:solidFill>
                    <a:schemeClr val="bg1"/>
                  </a:solidFill>
                  <a:latin typeface="+mj-lt"/>
                  <a:ea typeface="Segoe UI" charset="0"/>
                  <a:cs typeface="Segoe UI Semibold" panose="020B0702040204020203" pitchFamily="34" charset="0"/>
                </a:rPr>
                <a:t>Power Automate</a:t>
              </a:r>
            </a:p>
          </p:txBody>
        </p:sp>
      </p:grpSp>
      <p:grpSp>
        <p:nvGrpSpPr>
          <p:cNvPr id="31" name="Group 30">
            <a:extLst>
              <a:ext uri="{FF2B5EF4-FFF2-40B4-BE49-F238E27FC236}">
                <a16:creationId xmlns:a16="http://schemas.microsoft.com/office/drawing/2014/main" id="{12C9561C-8836-42A8-B77F-D81FE60800CC}"/>
              </a:ext>
            </a:extLst>
          </p:cNvPr>
          <p:cNvGrpSpPr/>
          <p:nvPr/>
        </p:nvGrpSpPr>
        <p:grpSpPr>
          <a:xfrm>
            <a:off x="761655" y="5660798"/>
            <a:ext cx="1860783" cy="461665"/>
            <a:chOff x="544105" y="5555992"/>
            <a:chExt cx="1860783" cy="461665"/>
          </a:xfrm>
        </p:grpSpPr>
        <p:pic>
          <p:nvPicPr>
            <p:cNvPr id="4" name="Picture 2" descr="See the source image">
              <a:extLst>
                <a:ext uri="{FF2B5EF4-FFF2-40B4-BE49-F238E27FC236}">
                  <a16:creationId xmlns:a16="http://schemas.microsoft.com/office/drawing/2014/main" id="{0BE5DC26-7136-471D-AA75-C416AA0CE5B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44105" y="5635948"/>
              <a:ext cx="373276" cy="301752"/>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C777EB59-A87D-4515-806F-07E7A4BA313A}"/>
                </a:ext>
              </a:extLst>
            </p:cNvPr>
            <p:cNvSpPr txBox="1"/>
            <p:nvPr/>
          </p:nvSpPr>
          <p:spPr>
            <a:xfrm>
              <a:off x="829446" y="5555992"/>
              <a:ext cx="1575442" cy="461665"/>
            </a:xfrm>
            <a:prstGeom prst="rect">
              <a:avLst/>
            </a:prstGeom>
            <a:noFill/>
          </p:spPr>
          <p:txBody>
            <a:bodyPr wrap="square">
              <a:spAutoFit/>
            </a:bodyPr>
            <a:lstStyle/>
            <a:p>
              <a:pPr algn="ctr" defTabSz="913500">
                <a:spcAft>
                  <a:spcPts val="294"/>
                </a:spcAft>
                <a:defRPr/>
              </a:pPr>
              <a:r>
                <a:rPr lang="en-US" sz="2400" kern="0" dirty="0">
                  <a:solidFill>
                    <a:schemeClr val="bg1"/>
                  </a:solidFill>
                  <a:latin typeface="+mj-lt"/>
                  <a:ea typeface="Segoe UI" charset="0"/>
                  <a:cs typeface="Segoe UI" charset="0"/>
                </a:rPr>
                <a:t>Power BI</a:t>
              </a:r>
            </a:p>
          </p:txBody>
        </p:sp>
      </p:grpSp>
      <p:grpSp>
        <p:nvGrpSpPr>
          <p:cNvPr id="32" name="Group 31">
            <a:extLst>
              <a:ext uri="{FF2B5EF4-FFF2-40B4-BE49-F238E27FC236}">
                <a16:creationId xmlns:a16="http://schemas.microsoft.com/office/drawing/2014/main" id="{1D2BAEBB-5EF8-430F-B515-3629DB763340}"/>
              </a:ext>
            </a:extLst>
          </p:cNvPr>
          <p:cNvGrpSpPr/>
          <p:nvPr/>
        </p:nvGrpSpPr>
        <p:grpSpPr>
          <a:xfrm>
            <a:off x="9745756" y="5660798"/>
            <a:ext cx="1052667" cy="461665"/>
            <a:chOff x="9979890" y="5555992"/>
            <a:chExt cx="1052667" cy="461665"/>
          </a:xfrm>
        </p:grpSpPr>
        <p:sp>
          <p:nvSpPr>
            <p:cNvPr id="29" name="TextBox 28">
              <a:extLst>
                <a:ext uri="{FF2B5EF4-FFF2-40B4-BE49-F238E27FC236}">
                  <a16:creationId xmlns:a16="http://schemas.microsoft.com/office/drawing/2014/main" id="{C09F60B7-042F-4102-B82F-B37A70A10003}"/>
                </a:ext>
              </a:extLst>
            </p:cNvPr>
            <p:cNvSpPr txBox="1"/>
            <p:nvPr/>
          </p:nvSpPr>
          <p:spPr>
            <a:xfrm>
              <a:off x="10206090" y="5555992"/>
              <a:ext cx="826467" cy="461665"/>
            </a:xfrm>
            <a:prstGeom prst="rect">
              <a:avLst/>
            </a:prstGeom>
            <a:noFill/>
          </p:spPr>
          <p:txBody>
            <a:bodyPr wrap="square">
              <a:spAutoFit/>
            </a:bodyPr>
            <a:lstStyle/>
            <a:p>
              <a:pPr algn="ctr" defTabSz="913500">
                <a:spcAft>
                  <a:spcPts val="294"/>
                </a:spcAft>
                <a:defRPr/>
              </a:pPr>
              <a:r>
                <a:rPr lang="en-US" sz="2400" kern="0" dirty="0">
                  <a:solidFill>
                    <a:schemeClr val="bg1"/>
                  </a:solidFill>
                  <a:latin typeface="+mj-lt"/>
                  <a:ea typeface="Segoe UI" charset="0"/>
                  <a:cs typeface="Segoe UI" charset="0"/>
                </a:rPr>
                <a:t>SQL</a:t>
              </a:r>
            </a:p>
          </p:txBody>
        </p:sp>
        <p:pic>
          <p:nvPicPr>
            <p:cNvPr id="8" name="Picture 2" descr="See the source image">
              <a:extLst>
                <a:ext uri="{FF2B5EF4-FFF2-40B4-BE49-F238E27FC236}">
                  <a16:creationId xmlns:a16="http://schemas.microsoft.com/office/drawing/2014/main" id="{F62F7B39-3959-46BE-90F2-0C9B793E45D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9979890" y="5635948"/>
              <a:ext cx="233821" cy="301752"/>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Graphic 77" descr="Gantt Chart">
            <a:extLst>
              <a:ext uri="{FF2B5EF4-FFF2-40B4-BE49-F238E27FC236}">
                <a16:creationId xmlns:a16="http://schemas.microsoft.com/office/drawing/2014/main" id="{C7C877A4-A56A-428C-AA5B-9D4C5D7315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8800" y="2377440"/>
            <a:ext cx="914400" cy="914400"/>
          </a:xfrm>
          <a:prstGeom prst="rect">
            <a:avLst/>
          </a:prstGeom>
        </p:spPr>
      </p:pic>
      <p:pic>
        <p:nvPicPr>
          <p:cNvPr id="80" name="Graphic 79" descr="Statistics">
            <a:extLst>
              <a:ext uri="{FF2B5EF4-FFF2-40B4-BE49-F238E27FC236}">
                <a16:creationId xmlns:a16="http://schemas.microsoft.com/office/drawing/2014/main" id="{8C795B4B-BF04-42EB-929F-98A0556B39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4230" y="2377440"/>
            <a:ext cx="914400" cy="914400"/>
          </a:xfrm>
          <a:prstGeom prst="rect">
            <a:avLst/>
          </a:prstGeom>
        </p:spPr>
      </p:pic>
      <p:grpSp>
        <p:nvGrpSpPr>
          <p:cNvPr id="83" name="Graphic 39" descr="Icon of a phone and globe">
            <a:extLst>
              <a:ext uri="{FF2B5EF4-FFF2-40B4-BE49-F238E27FC236}">
                <a16:creationId xmlns:a16="http://schemas.microsoft.com/office/drawing/2014/main" id="{D252DA8D-F490-4CC8-8E48-0E5D16C07806}"/>
              </a:ext>
            </a:extLst>
          </p:cNvPr>
          <p:cNvGrpSpPr/>
          <p:nvPr/>
        </p:nvGrpSpPr>
        <p:grpSpPr>
          <a:xfrm>
            <a:off x="9926912" y="2461861"/>
            <a:ext cx="745558" cy="745558"/>
            <a:chOff x="9601571" y="7257644"/>
            <a:chExt cx="838297" cy="838297"/>
          </a:xfrm>
        </p:grpSpPr>
        <p:sp>
          <p:nvSpPr>
            <p:cNvPr id="84" name="Freeform: Shape 83">
              <a:extLst>
                <a:ext uri="{FF2B5EF4-FFF2-40B4-BE49-F238E27FC236}">
                  <a16:creationId xmlns:a16="http://schemas.microsoft.com/office/drawing/2014/main" id="{E46FF12C-1B08-4212-82ED-9973764EA371}"/>
                </a:ext>
              </a:extLst>
            </p:cNvPr>
            <p:cNvSpPr/>
            <p:nvPr/>
          </p:nvSpPr>
          <p:spPr>
            <a:xfrm>
              <a:off x="9747512" y="7792250"/>
              <a:ext cx="80692" cy="26897"/>
            </a:xfrm>
            <a:custGeom>
              <a:avLst/>
              <a:gdLst>
                <a:gd name="connsiteX0" fmla="*/ 15442 w 80691"/>
                <a:gd name="connsiteY0" fmla="*/ 15442 h 26897"/>
                <a:gd name="connsiteX1" fmla="*/ 68340 w 80691"/>
                <a:gd name="connsiteY1" fmla="*/ 15442 h 26897"/>
              </a:gdLst>
              <a:ahLst/>
              <a:cxnLst>
                <a:cxn ang="0">
                  <a:pos x="connsiteX0" y="connsiteY0"/>
                </a:cxn>
                <a:cxn ang="0">
                  <a:pos x="connsiteX1" y="connsiteY1"/>
                </a:cxn>
              </a:cxnLst>
              <a:rect l="l" t="t" r="r" b="b"/>
              <a:pathLst>
                <a:path w="80691" h="26897">
                  <a:moveTo>
                    <a:pt x="15442" y="15442"/>
                  </a:moveTo>
                  <a:cubicBezTo>
                    <a:pt x="68340" y="15442"/>
                    <a:pt x="68340" y="15442"/>
                    <a:pt x="68340" y="15442"/>
                  </a:cubicBezTo>
                </a:path>
              </a:pathLst>
            </a:custGeom>
            <a:noFill/>
            <a:ln w="22225" cap="sq">
              <a:solidFill>
                <a:schemeClr val="tx1"/>
              </a:solid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6E2C7293-66AE-4EF9-B1AB-74DD19F05088}"/>
                </a:ext>
              </a:extLst>
            </p:cNvPr>
            <p:cNvSpPr/>
            <p:nvPr/>
          </p:nvSpPr>
          <p:spPr>
            <a:xfrm>
              <a:off x="9591508" y="7247581"/>
              <a:ext cx="394493" cy="658982"/>
            </a:xfrm>
            <a:custGeom>
              <a:avLst/>
              <a:gdLst>
                <a:gd name="connsiteX0" fmla="*/ 241379 w 394492"/>
                <a:gd name="connsiteY0" fmla="*/ 647079 h 658982"/>
                <a:gd name="connsiteX1" fmla="*/ 45029 w 394492"/>
                <a:gd name="connsiteY1" fmla="*/ 647079 h 658982"/>
                <a:gd name="connsiteX2" fmla="*/ 15442 w 394492"/>
                <a:gd name="connsiteY2" fmla="*/ 618837 h 658982"/>
                <a:gd name="connsiteX3" fmla="*/ 15442 w 394492"/>
                <a:gd name="connsiteY3" fmla="*/ 45926 h 658982"/>
                <a:gd name="connsiteX4" fmla="*/ 45029 w 394492"/>
                <a:gd name="connsiteY4" fmla="*/ 15442 h 658982"/>
                <a:gd name="connsiteX5" fmla="*/ 352106 w 394492"/>
                <a:gd name="connsiteY5" fmla="*/ 15442 h 658982"/>
                <a:gd name="connsiteX6" fmla="*/ 379452 w 394492"/>
                <a:gd name="connsiteY6" fmla="*/ 45926 h 658982"/>
                <a:gd name="connsiteX7" fmla="*/ 379452 w 394492"/>
                <a:gd name="connsiteY7" fmla="*/ 184447 h 65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492" h="658982">
                  <a:moveTo>
                    <a:pt x="241379" y="647079"/>
                  </a:moveTo>
                  <a:cubicBezTo>
                    <a:pt x="25305" y="647079"/>
                    <a:pt x="45029" y="647079"/>
                    <a:pt x="45029" y="647079"/>
                  </a:cubicBezTo>
                  <a:cubicBezTo>
                    <a:pt x="30236" y="647079"/>
                    <a:pt x="15442" y="634079"/>
                    <a:pt x="15442" y="618837"/>
                  </a:cubicBezTo>
                  <a:cubicBezTo>
                    <a:pt x="15442" y="45926"/>
                    <a:pt x="15442" y="45926"/>
                    <a:pt x="15442" y="45926"/>
                  </a:cubicBezTo>
                  <a:cubicBezTo>
                    <a:pt x="15442" y="30684"/>
                    <a:pt x="30236" y="15442"/>
                    <a:pt x="45029" y="15442"/>
                  </a:cubicBezTo>
                  <a:cubicBezTo>
                    <a:pt x="352106" y="15442"/>
                    <a:pt x="352106" y="15442"/>
                    <a:pt x="352106" y="15442"/>
                  </a:cubicBezTo>
                  <a:cubicBezTo>
                    <a:pt x="366899" y="15442"/>
                    <a:pt x="379452" y="30684"/>
                    <a:pt x="379452" y="45926"/>
                  </a:cubicBezTo>
                  <a:cubicBezTo>
                    <a:pt x="379452" y="427866"/>
                    <a:pt x="379452" y="184447"/>
                    <a:pt x="379452" y="184447"/>
                  </a:cubicBezTo>
                </a:path>
              </a:pathLst>
            </a:custGeom>
            <a:noFill/>
            <a:ln w="22225" cap="sq">
              <a:solidFill>
                <a:schemeClr val="tx1"/>
              </a:solid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6DB7876B-B357-42C0-B177-A2D7CDC36ECA}"/>
                </a:ext>
              </a:extLst>
            </p:cNvPr>
            <p:cNvSpPr/>
            <p:nvPr/>
          </p:nvSpPr>
          <p:spPr>
            <a:xfrm>
              <a:off x="9859136" y="7499519"/>
              <a:ext cx="587256" cy="605188"/>
            </a:xfrm>
            <a:custGeom>
              <a:avLst/>
              <a:gdLst>
                <a:gd name="connsiteX0" fmla="*/ 15442 w 587256"/>
                <a:gd name="connsiteY0" fmla="*/ 304588 h 605187"/>
                <a:gd name="connsiteX1" fmla="*/ 295622 w 587256"/>
                <a:gd name="connsiteY1" fmla="*/ 15442 h 605187"/>
                <a:gd name="connsiteX2" fmla="*/ 574008 w 587256"/>
                <a:gd name="connsiteY2" fmla="*/ 304588 h 605187"/>
                <a:gd name="connsiteX3" fmla="*/ 295622 w 587256"/>
                <a:gd name="connsiteY3" fmla="*/ 591940 h 605187"/>
                <a:gd name="connsiteX4" fmla="*/ 15442 w 587256"/>
                <a:gd name="connsiteY4" fmla="*/ 304588 h 605187"/>
                <a:gd name="connsiteX5" fmla="*/ 15442 w 587256"/>
                <a:gd name="connsiteY5" fmla="*/ 304588 h 605187"/>
                <a:gd name="connsiteX6" fmla="*/ 295622 w 587256"/>
                <a:gd name="connsiteY6" fmla="*/ 591940 h 605187"/>
                <a:gd name="connsiteX7" fmla="*/ 437281 w 587256"/>
                <a:gd name="connsiteY7" fmla="*/ 304588 h 605187"/>
                <a:gd name="connsiteX8" fmla="*/ 295622 w 587256"/>
                <a:gd name="connsiteY8" fmla="*/ 15442 h 605187"/>
                <a:gd name="connsiteX9" fmla="*/ 152170 w 587256"/>
                <a:gd name="connsiteY9" fmla="*/ 304588 h 605187"/>
                <a:gd name="connsiteX10" fmla="*/ 295622 w 587256"/>
                <a:gd name="connsiteY10" fmla="*/ 591940 h 605187"/>
                <a:gd name="connsiteX11" fmla="*/ 295622 w 587256"/>
                <a:gd name="connsiteY11" fmla="*/ 591940 h 605187"/>
                <a:gd name="connsiteX12" fmla="*/ 28891 w 587256"/>
                <a:gd name="connsiteY12" fmla="*/ 215378 h 605187"/>
                <a:gd name="connsiteX13" fmla="*/ 561008 w 587256"/>
                <a:gd name="connsiteY13" fmla="*/ 215378 h 605187"/>
                <a:gd name="connsiteX14" fmla="*/ 30236 w 587256"/>
                <a:gd name="connsiteY14" fmla="*/ 396038 h 605187"/>
                <a:gd name="connsiteX15" fmla="*/ 558766 w 587256"/>
                <a:gd name="connsiteY15" fmla="*/ 396038 h 6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7256" h="605187">
                  <a:moveTo>
                    <a:pt x="15442" y="304588"/>
                  </a:moveTo>
                  <a:cubicBezTo>
                    <a:pt x="15442" y="144549"/>
                    <a:pt x="140514" y="15442"/>
                    <a:pt x="295622" y="15442"/>
                  </a:cubicBezTo>
                  <a:cubicBezTo>
                    <a:pt x="448936" y="15442"/>
                    <a:pt x="574008" y="144549"/>
                    <a:pt x="574008" y="304588"/>
                  </a:cubicBezTo>
                  <a:cubicBezTo>
                    <a:pt x="574008" y="462833"/>
                    <a:pt x="448936" y="591940"/>
                    <a:pt x="295622" y="591940"/>
                  </a:cubicBezTo>
                  <a:cubicBezTo>
                    <a:pt x="140514" y="591940"/>
                    <a:pt x="15442" y="462833"/>
                    <a:pt x="15442" y="304588"/>
                  </a:cubicBezTo>
                  <a:lnTo>
                    <a:pt x="15442" y="304588"/>
                  </a:lnTo>
                  <a:close/>
                  <a:moveTo>
                    <a:pt x="295622" y="591940"/>
                  </a:moveTo>
                  <a:cubicBezTo>
                    <a:pt x="374072" y="591940"/>
                    <a:pt x="437281" y="462833"/>
                    <a:pt x="437281" y="304588"/>
                  </a:cubicBezTo>
                  <a:cubicBezTo>
                    <a:pt x="437281" y="144549"/>
                    <a:pt x="374072" y="15442"/>
                    <a:pt x="295622" y="15442"/>
                  </a:cubicBezTo>
                  <a:cubicBezTo>
                    <a:pt x="215378" y="15442"/>
                    <a:pt x="152170" y="144549"/>
                    <a:pt x="152170" y="304588"/>
                  </a:cubicBezTo>
                  <a:cubicBezTo>
                    <a:pt x="152170" y="462833"/>
                    <a:pt x="215378" y="591940"/>
                    <a:pt x="295622" y="591940"/>
                  </a:cubicBezTo>
                  <a:lnTo>
                    <a:pt x="295622" y="591940"/>
                  </a:lnTo>
                  <a:close/>
                  <a:moveTo>
                    <a:pt x="28891" y="215378"/>
                  </a:moveTo>
                  <a:cubicBezTo>
                    <a:pt x="561008" y="215378"/>
                    <a:pt x="561008" y="215378"/>
                    <a:pt x="561008" y="215378"/>
                  </a:cubicBezTo>
                  <a:moveTo>
                    <a:pt x="30236" y="396038"/>
                  </a:moveTo>
                  <a:cubicBezTo>
                    <a:pt x="558766" y="396038"/>
                    <a:pt x="558766" y="396038"/>
                    <a:pt x="558766" y="396038"/>
                  </a:cubicBezTo>
                </a:path>
              </a:pathLst>
            </a:custGeom>
            <a:noFill/>
            <a:ln w="22225" cap="flat">
              <a:solidFill>
                <a:schemeClr val="tx1"/>
              </a:solidFill>
              <a:prstDash val="solid"/>
              <a:miter/>
            </a:ln>
          </p:spPr>
          <p:txBody>
            <a:bodyPr rtlCol="0" anchor="ctr"/>
            <a:lstStyle/>
            <a:p>
              <a:endParaRPr lang="en-US" sz="1730" dirty="0"/>
            </a:p>
          </p:txBody>
        </p:sp>
      </p:grpSp>
    </p:spTree>
    <p:extLst>
      <p:ext uri="{BB962C8B-B14F-4D97-AF65-F5344CB8AC3E}">
        <p14:creationId xmlns:p14="http://schemas.microsoft.com/office/powerpoint/2010/main" val="29242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42" presetClass="path" presetSubtype="0" decel="100000" fill="hold" grpId="1" nodeType="withEffect">
                                  <p:stCondLst>
                                    <p:cond delay="0"/>
                                  </p:stCondLst>
                                  <p:childTnLst>
                                    <p:animMotion origin="layout" path="M -1.04167E-6 4.07407E-6 L -1.04167E-6 -0.0544 " pathEditMode="relative" rAng="0" ptsTypes="AA">
                                      <p:cBhvr>
                                        <p:cTn id="29" dur="500" spd="-100000" fill="hold"/>
                                        <p:tgtEl>
                                          <p:spTgt spid="43"/>
                                        </p:tgtEl>
                                        <p:attrNameLst>
                                          <p:attrName>ppt_x</p:attrName>
                                          <p:attrName>ppt_y</p:attrName>
                                        </p:attrNameLst>
                                      </p:cBhvr>
                                      <p:rCtr x="0" y="-2731"/>
                                    </p:animMotion>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42" presetClass="path" presetSubtype="0" decel="100000" fill="hold" nodeType="withEffect">
                                  <p:stCondLst>
                                    <p:cond delay="0"/>
                                  </p:stCondLst>
                                  <p:childTnLst>
                                    <p:animMotion origin="layout" path="M -1.04167E-6 4.07407E-6 L -1.04167E-6 -0.0544 " pathEditMode="relative" rAng="0" ptsTypes="AA">
                                      <p:cBhvr>
                                        <p:cTn id="34" dur="500" spd="-100000" fill="hold"/>
                                        <p:tgtEl>
                                          <p:spTgt spid="31"/>
                                        </p:tgtEl>
                                        <p:attrNameLst>
                                          <p:attrName>ppt_x</p:attrName>
                                          <p:attrName>ppt_y</p:attrName>
                                        </p:attrNameLst>
                                      </p:cBhvr>
                                      <p:rCtr x="0" y="-2731"/>
                                    </p:animMotion>
                                  </p:childTnLst>
                                </p:cTn>
                              </p:par>
                              <p:par>
                                <p:cTn id="35" presetID="10"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42" presetClass="path" presetSubtype="0" decel="100000" fill="hold" nodeType="withEffect">
                                  <p:stCondLst>
                                    <p:cond delay="0"/>
                                  </p:stCondLst>
                                  <p:childTnLst>
                                    <p:animMotion origin="layout" path="M -3.75E-6 4.07407E-6 L -3.75E-6 0.0537 " pathEditMode="relative" rAng="0" ptsTypes="AA">
                                      <p:cBhvr>
                                        <p:cTn id="39" dur="500" spd="-100000" fill="hold"/>
                                        <p:tgtEl>
                                          <p:spTgt spid="80"/>
                                        </p:tgtEl>
                                        <p:attrNameLst>
                                          <p:attrName>ppt_x</p:attrName>
                                          <p:attrName>ppt_y</p:attrName>
                                        </p:attrNameLst>
                                      </p:cBhvr>
                                      <p:rCtr x="0" y="2685"/>
                                    </p:animMotion>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42" presetClass="path" presetSubtype="0" decel="100000" fill="hold" nodeType="withEffect">
                                  <p:stCondLst>
                                    <p:cond delay="0"/>
                                  </p:stCondLst>
                                  <p:childTnLst>
                                    <p:animMotion origin="layout" path="M -1.04167E-6 4.07407E-6 L -1.04167E-6 -0.0544 " pathEditMode="relative" rAng="0" ptsTypes="AA">
                                      <p:cBhvr>
                                        <p:cTn id="45" dur="500" spd="-100000" fill="hold"/>
                                        <p:tgtEl>
                                          <p:spTgt spid="30"/>
                                        </p:tgtEl>
                                        <p:attrNameLst>
                                          <p:attrName>ppt_x</p:attrName>
                                          <p:attrName>ppt_y</p:attrName>
                                        </p:attrNameLst>
                                      </p:cBhvr>
                                      <p:rCtr x="0" y="-2731"/>
                                    </p:animMotion>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42" presetClass="path" presetSubtype="0" decel="100000" fill="hold" grpId="1" nodeType="withEffect">
                                  <p:stCondLst>
                                    <p:cond delay="0"/>
                                  </p:stCondLst>
                                  <p:childTnLst>
                                    <p:animMotion origin="layout" path="M -1.04167E-6 4.07407E-6 L -1.04167E-6 -0.0544 " pathEditMode="relative" rAng="0" ptsTypes="AA">
                                      <p:cBhvr>
                                        <p:cTn id="50" dur="500" spd="-100000" fill="hold"/>
                                        <p:tgtEl>
                                          <p:spTgt spid="26"/>
                                        </p:tgtEl>
                                        <p:attrNameLst>
                                          <p:attrName>ppt_x</p:attrName>
                                          <p:attrName>ppt_y</p:attrName>
                                        </p:attrNameLst>
                                      </p:cBhvr>
                                      <p:rCtr x="0" y="-2731"/>
                                    </p:animMotion>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42" presetClass="path" presetSubtype="0" decel="100000" fill="hold" grpId="1" nodeType="withEffect">
                                  <p:stCondLst>
                                    <p:cond delay="0"/>
                                  </p:stCondLst>
                                  <p:childTnLst>
                                    <p:animMotion origin="layout" path="M 3.95833E-6 4.07407E-6 L 3.95833E-6 -0.0544 " pathEditMode="relative" rAng="0" ptsTypes="AA">
                                      <p:cBhvr>
                                        <p:cTn id="56" dur="500" spd="-100000" fill="hold"/>
                                        <p:tgtEl>
                                          <p:spTgt spid="44"/>
                                        </p:tgtEl>
                                        <p:attrNameLst>
                                          <p:attrName>ppt_x</p:attrName>
                                          <p:attrName>ppt_y</p:attrName>
                                        </p:attrNameLst>
                                      </p:cBhvr>
                                      <p:rCtr x="0" y="-2731"/>
                                    </p:animMotion>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42" presetClass="path" presetSubtype="0" decel="100000" fill="hold" nodeType="withEffect">
                                  <p:stCondLst>
                                    <p:cond delay="0"/>
                                  </p:stCondLst>
                                  <p:childTnLst>
                                    <p:animMotion origin="layout" path="M 3.125E-6 4.07407E-6 L 3.125E-6 0.0537 " pathEditMode="relative" rAng="0" ptsTypes="AA">
                                      <p:cBhvr>
                                        <p:cTn id="61" dur="500" spd="-100000" fill="hold"/>
                                        <p:tgtEl>
                                          <p:spTgt spid="19"/>
                                        </p:tgtEl>
                                        <p:attrNameLst>
                                          <p:attrName>ppt_x</p:attrName>
                                          <p:attrName>ppt_y</p:attrName>
                                        </p:attrNameLst>
                                      </p:cBhvr>
                                      <p:rCtr x="0" y="2685"/>
                                    </p:animMotion>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par>
                                <p:cTn id="66" presetID="42" presetClass="path" presetSubtype="0" decel="100000" fill="hold" grpId="1" nodeType="withEffect">
                                  <p:stCondLst>
                                    <p:cond delay="0"/>
                                  </p:stCondLst>
                                  <p:childTnLst>
                                    <p:animMotion origin="layout" path="M 0 4.07407E-6 L 0 -0.0544 " pathEditMode="relative" rAng="0" ptsTypes="AA">
                                      <p:cBhvr>
                                        <p:cTn id="67" dur="500" spd="-100000" fill="hold"/>
                                        <p:tgtEl>
                                          <p:spTgt spid="45"/>
                                        </p:tgtEl>
                                        <p:attrNameLst>
                                          <p:attrName>ppt_x</p:attrName>
                                          <p:attrName>ppt_y</p:attrName>
                                        </p:attrNameLst>
                                      </p:cBhvr>
                                      <p:rCtr x="0" y="-2731"/>
                                    </p:animMotion>
                                  </p:childTnLst>
                                </p:cTn>
                              </p:par>
                              <p:par>
                                <p:cTn id="68" presetID="10" presetClass="entr" presetSubtype="0" fill="hold" nodeType="with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fade">
                                      <p:cBhvr>
                                        <p:cTn id="70" dur="500"/>
                                        <p:tgtEl>
                                          <p:spTgt spid="78"/>
                                        </p:tgtEl>
                                      </p:cBhvr>
                                    </p:animEffect>
                                  </p:childTnLst>
                                </p:cTn>
                              </p:par>
                              <p:par>
                                <p:cTn id="71" presetID="42" presetClass="path" presetSubtype="0" decel="100000" fill="hold" nodeType="withEffect">
                                  <p:stCondLst>
                                    <p:cond delay="0"/>
                                  </p:stCondLst>
                                  <p:childTnLst>
                                    <p:animMotion origin="layout" path="M 0 4.07407E-6 L 0 0.0537 " pathEditMode="relative" rAng="0" ptsTypes="AA">
                                      <p:cBhvr>
                                        <p:cTn id="72" dur="500" spd="-100000" fill="hold"/>
                                        <p:tgtEl>
                                          <p:spTgt spid="78"/>
                                        </p:tgtEl>
                                        <p:attrNameLst>
                                          <p:attrName>ppt_x</p:attrName>
                                          <p:attrName>ppt_y</p:attrName>
                                        </p:attrNameLst>
                                      </p:cBhvr>
                                      <p:rCtr x="0" y="2685"/>
                                    </p:animMotion>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par>
                                <p:cTn id="77" presetID="42" presetClass="path" presetSubtype="0" decel="100000" fill="hold" grpId="1" nodeType="withEffect">
                                  <p:stCondLst>
                                    <p:cond delay="0"/>
                                  </p:stCondLst>
                                  <p:childTnLst>
                                    <p:animMotion origin="layout" path="M -3.125E-6 4.07407E-6 L -3.125E-6 -0.0544 " pathEditMode="relative" rAng="0" ptsTypes="AA">
                                      <p:cBhvr>
                                        <p:cTn id="78" dur="500" spd="-100000" fill="hold"/>
                                        <p:tgtEl>
                                          <p:spTgt spid="46"/>
                                        </p:tgtEl>
                                        <p:attrNameLst>
                                          <p:attrName>ppt_x</p:attrName>
                                          <p:attrName>ppt_y</p:attrName>
                                        </p:attrNameLst>
                                      </p:cBhvr>
                                      <p:rCtr x="0" y="-2731"/>
                                    </p:animMotion>
                                  </p:childTnLst>
                                </p:cTn>
                              </p:par>
                              <p:par>
                                <p:cTn id="79" presetID="10"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42" presetClass="path" presetSubtype="0" decel="100000" fill="hold" nodeType="withEffect">
                                  <p:stCondLst>
                                    <p:cond delay="0"/>
                                  </p:stCondLst>
                                  <p:childTnLst>
                                    <p:animMotion origin="layout" path="M -3.125E-6 4.07407E-6 L -3.125E-6 0.0537 " pathEditMode="relative" rAng="0" ptsTypes="AA">
                                      <p:cBhvr>
                                        <p:cTn id="83" dur="500" spd="-100000" fill="hold"/>
                                        <p:tgtEl>
                                          <p:spTgt spid="21"/>
                                        </p:tgtEl>
                                        <p:attrNameLst>
                                          <p:attrName>ppt_x</p:attrName>
                                          <p:attrName>ppt_y</p:attrName>
                                        </p:attrNameLst>
                                      </p:cBhvr>
                                      <p:rCtr x="0" y="2685"/>
                                    </p:animMotion>
                                  </p:childTnLst>
                                </p:cTn>
                              </p:par>
                            </p:childTnLst>
                          </p:cTn>
                        </p:par>
                        <p:par>
                          <p:cTn id="84" fill="hold">
                            <p:stCondLst>
                              <p:cond delay="3000"/>
                            </p:stCondLst>
                            <p:childTnLst>
                              <p:par>
                                <p:cTn id="85" presetID="10" presetClass="entr" presetSubtype="0" fill="hold" grpId="0" nodeType="after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childTnLst>
                                </p:cTn>
                              </p:par>
                              <p:par>
                                <p:cTn id="88" presetID="42" presetClass="path" presetSubtype="0" decel="100000" fill="hold" grpId="1" nodeType="withEffect">
                                  <p:stCondLst>
                                    <p:cond delay="0"/>
                                  </p:stCondLst>
                                  <p:childTnLst>
                                    <p:animMotion origin="layout" path="M 3.95833E-6 4.81481E-6 L 3.95833E-6 -0.0544 " pathEditMode="relative" rAng="0" ptsTypes="AA">
                                      <p:cBhvr>
                                        <p:cTn id="89" dur="500" spd="-100000" fill="hold"/>
                                        <p:tgtEl>
                                          <p:spTgt spid="71"/>
                                        </p:tgtEl>
                                        <p:attrNameLst>
                                          <p:attrName>ppt_x</p:attrName>
                                          <p:attrName>ppt_y</p:attrName>
                                        </p:attrNameLst>
                                      </p:cBhvr>
                                      <p:rCtr x="0" y="-2731"/>
                                    </p:animMotion>
                                  </p:childTnLst>
                                </p:cTn>
                              </p:par>
                              <p:par>
                                <p:cTn id="90" presetID="10" presetClass="entr" presetSubtype="0" fill="hold" nodeType="with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par>
                                <p:cTn id="93" presetID="42" presetClass="path" presetSubtype="0" decel="100000" fill="hold" nodeType="withEffect">
                                  <p:stCondLst>
                                    <p:cond delay="0"/>
                                  </p:stCondLst>
                                  <p:childTnLst>
                                    <p:animMotion origin="layout" path="M -1.66667E-6 -4.44444E-6 L -1.66667E-6 0.05371 " pathEditMode="relative" rAng="0" ptsTypes="AA">
                                      <p:cBhvr>
                                        <p:cTn id="94" dur="500" spd="-100000" fill="hold"/>
                                        <p:tgtEl>
                                          <p:spTgt spid="83"/>
                                        </p:tgtEl>
                                        <p:attrNameLst>
                                          <p:attrName>ppt_x</p:attrName>
                                          <p:attrName>ppt_y</p:attrName>
                                        </p:attrNameLst>
                                      </p:cBhvr>
                                      <p:rCtr x="0" y="2685"/>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42" presetClass="path" presetSubtype="0" decel="100000" fill="hold" nodeType="withEffect">
                                  <p:stCondLst>
                                    <p:cond delay="0"/>
                                  </p:stCondLst>
                                  <p:childTnLst>
                                    <p:animMotion origin="layout" path="M -1.04167E-6 4.07407E-6 L -1.04167E-6 -0.0544 " pathEditMode="relative" rAng="0" ptsTypes="AA">
                                      <p:cBhvr>
                                        <p:cTn id="99" dur="500" spd="-100000" fill="hold"/>
                                        <p:tgtEl>
                                          <p:spTgt spid="32"/>
                                        </p:tgtEl>
                                        <p:attrNameLst>
                                          <p:attrName>ppt_x</p:attrName>
                                          <p:attrName>ppt_y</p:attrName>
                                        </p:attrNameLst>
                                      </p:cBhvr>
                                      <p:rCtr x="0" y="-2731"/>
                                    </p:animMotion>
                                  </p:childTnLst>
                                </p:cTn>
                              </p:par>
                            </p:childTnLst>
                          </p:cTn>
                        </p:par>
                        <p:par>
                          <p:cTn id="100" fill="hold">
                            <p:stCondLst>
                              <p:cond delay="3500"/>
                            </p:stCondLst>
                            <p:childTnLst>
                              <p:par>
                                <p:cTn id="101" presetID="16" presetClass="entr" presetSubtype="37" fill="hold"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barn(outVertical)">
                                      <p:cBhvr>
                                        <p:cTn id="103" dur="500"/>
                                        <p:tgtEl>
                                          <p:spTgt spid="48"/>
                                        </p:tgtEl>
                                      </p:cBhvr>
                                    </p:animEffect>
                                  </p:childTnLst>
                                </p:cTn>
                              </p:par>
                            </p:childTnLst>
                          </p:cTn>
                        </p:par>
                        <p:par>
                          <p:cTn id="104" fill="hold">
                            <p:stCondLst>
                              <p:cond delay="4000"/>
                            </p:stCondLst>
                            <p:childTnLst>
                              <p:par>
                                <p:cTn id="105" presetID="1" presetClass="entr" presetSubtype="0" fill="hold" nodeType="afterEffect">
                                  <p:stCondLst>
                                    <p:cond delay="0"/>
                                  </p:stCondLst>
                                  <p:childTnLst>
                                    <p:set>
                                      <p:cBhvr>
                                        <p:cTn id="10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8" grpId="0" animBg="1"/>
      <p:bldP spid="87" grpId="0" animBg="1"/>
      <p:bldP spid="65" grpId="0" animBg="1"/>
      <p:bldP spid="66" grpId="0" animBg="1"/>
      <p:bldP spid="85" grpId="0" animBg="1"/>
      <p:bldP spid="43" grpId="0"/>
      <p:bldP spid="43" grpId="1"/>
      <p:bldP spid="44" grpId="0"/>
      <p:bldP spid="44" grpId="1"/>
      <p:bldP spid="45" grpId="0"/>
      <p:bldP spid="45" grpId="1"/>
      <p:bldP spid="46" grpId="0"/>
      <p:bldP spid="46" grpId="1"/>
      <p:bldP spid="71" grpId="0"/>
      <p:bldP spid="71" grpId="1"/>
      <p:bldP spid="26" grpId="0" animBg="1"/>
      <p:bldP spid="2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23EF-58B8-4067-AA2A-76F66504B040}"/>
              </a:ext>
            </a:extLst>
          </p:cNvPr>
          <p:cNvSpPr>
            <a:spLocks noGrp="1"/>
          </p:cNvSpPr>
          <p:nvPr>
            <p:ph type="title"/>
          </p:nvPr>
        </p:nvSpPr>
        <p:spPr/>
        <p:txBody>
          <a:bodyPr/>
          <a:lstStyle/>
          <a:p>
            <a:r>
              <a:rPr lang="en-US" dirty="0"/>
              <a:t>Diagram</a:t>
            </a:r>
          </a:p>
        </p:txBody>
      </p:sp>
      <p:pic>
        <p:nvPicPr>
          <p:cNvPr id="3074" name="Picture 2" descr="See the source image">
            <a:extLst>
              <a:ext uri="{FF2B5EF4-FFF2-40B4-BE49-F238E27FC236}">
                <a16:creationId xmlns:a16="http://schemas.microsoft.com/office/drawing/2014/main" id="{B35F2F21-ED05-452A-8DBE-EAA0FB2B0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616" y="2966695"/>
            <a:ext cx="124609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D004C3E6-1651-4614-A700-E4CB232B92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85786" y="2961246"/>
            <a:ext cx="1131142" cy="9144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0E3D18BB-C08F-45C8-8590-DED8770E4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0684938" y="3002420"/>
            <a:ext cx="708549"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435174-6415-4321-9272-5EB697DEBB71}"/>
              </a:ext>
            </a:extLst>
          </p:cNvPr>
          <p:cNvSpPr txBox="1"/>
          <p:nvPr/>
        </p:nvSpPr>
        <p:spPr>
          <a:xfrm>
            <a:off x="601097" y="3914325"/>
            <a:ext cx="1428947"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Dax assembles tracking data</a:t>
            </a:r>
          </a:p>
        </p:txBody>
      </p:sp>
      <p:grpSp>
        <p:nvGrpSpPr>
          <p:cNvPr id="17" name="Group 16">
            <a:extLst>
              <a:ext uri="{FF2B5EF4-FFF2-40B4-BE49-F238E27FC236}">
                <a16:creationId xmlns:a16="http://schemas.microsoft.com/office/drawing/2014/main" id="{12F0D71E-7A34-4B89-9B2F-6F10EA43DD90}"/>
              </a:ext>
            </a:extLst>
          </p:cNvPr>
          <p:cNvGrpSpPr/>
          <p:nvPr/>
        </p:nvGrpSpPr>
        <p:grpSpPr>
          <a:xfrm>
            <a:off x="2149648" y="2605129"/>
            <a:ext cx="3026980" cy="794582"/>
            <a:chOff x="2163557" y="2220577"/>
            <a:chExt cx="3026980" cy="794582"/>
          </a:xfrm>
          <a:solidFill>
            <a:srgbClr val="FFB900"/>
          </a:solidFill>
        </p:grpSpPr>
        <p:sp>
          <p:nvSpPr>
            <p:cNvPr id="3" name="Arrow: Right 2">
              <a:extLst>
                <a:ext uri="{FF2B5EF4-FFF2-40B4-BE49-F238E27FC236}">
                  <a16:creationId xmlns:a16="http://schemas.microsoft.com/office/drawing/2014/main" id="{F6E15EAE-80EE-4389-84D1-E774FA869801}"/>
                </a:ext>
              </a:extLst>
            </p:cNvPr>
            <p:cNvSpPr/>
            <p:nvPr/>
          </p:nvSpPr>
          <p:spPr bwMode="auto">
            <a:xfrm>
              <a:off x="2163557" y="2220577"/>
              <a:ext cx="3026980" cy="794582"/>
            </a:xfrm>
            <a:prstGeom prst="rightArrow">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692562F2-4A08-4FFD-9CCA-AF0FCB782364}"/>
                </a:ext>
              </a:extLst>
            </p:cNvPr>
            <p:cNvSpPr txBox="1"/>
            <p:nvPr/>
          </p:nvSpPr>
          <p:spPr>
            <a:xfrm>
              <a:off x="2163557" y="2494757"/>
              <a:ext cx="302698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Measure invokes HTTP Trigger</a:t>
              </a:r>
            </a:p>
          </p:txBody>
        </p:sp>
      </p:grpSp>
      <p:grpSp>
        <p:nvGrpSpPr>
          <p:cNvPr id="15" name="Group 14">
            <a:extLst>
              <a:ext uri="{FF2B5EF4-FFF2-40B4-BE49-F238E27FC236}">
                <a16:creationId xmlns:a16="http://schemas.microsoft.com/office/drawing/2014/main" id="{2E293B1C-D119-4BEE-817D-03BF73598108}"/>
              </a:ext>
            </a:extLst>
          </p:cNvPr>
          <p:cNvGrpSpPr/>
          <p:nvPr/>
        </p:nvGrpSpPr>
        <p:grpSpPr>
          <a:xfrm>
            <a:off x="2143366" y="3513506"/>
            <a:ext cx="3026982" cy="794582"/>
            <a:chOff x="2163556" y="4265077"/>
            <a:chExt cx="3026982" cy="794582"/>
          </a:xfrm>
        </p:grpSpPr>
        <p:sp>
          <p:nvSpPr>
            <p:cNvPr id="5" name="Arrow: Right 4">
              <a:extLst>
                <a:ext uri="{FF2B5EF4-FFF2-40B4-BE49-F238E27FC236}">
                  <a16:creationId xmlns:a16="http://schemas.microsoft.com/office/drawing/2014/main" id="{161229F9-C204-4377-AC54-32E8A8ABEE9A}"/>
                </a:ext>
              </a:extLst>
            </p:cNvPr>
            <p:cNvSpPr/>
            <p:nvPr/>
          </p:nvSpPr>
          <p:spPr bwMode="auto">
            <a:xfrm rot="10800000">
              <a:off x="2163557" y="4265077"/>
              <a:ext cx="3026980" cy="794582"/>
            </a:xfrm>
            <a:prstGeom prst="rightArrow">
              <a:avLst/>
            </a:prstGeom>
            <a:solidFill>
              <a:srgbClr val="0077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37602536-1205-49BE-BDF5-14027FD7C191}"/>
                </a:ext>
              </a:extLst>
            </p:cNvPr>
            <p:cNvSpPr txBox="1"/>
            <p:nvPr/>
          </p:nvSpPr>
          <p:spPr>
            <a:xfrm>
              <a:off x="2163556" y="4539257"/>
              <a:ext cx="3026982" cy="246221"/>
            </a:xfrm>
            <a:prstGeom prst="rect">
              <a:avLst/>
            </a:prstGeom>
            <a:noFill/>
          </p:spPr>
          <p:txBody>
            <a:bodyPr wrap="square" lIns="0" tIns="0" rIns="0" bIns="0" rtlCol="0">
              <a:spAutoFit/>
            </a:bodyPr>
            <a:lstStyle/>
            <a:p>
              <a:pPr algn="ctr"/>
              <a:r>
                <a:rPr lang="en-US" sz="1600" dirty="0">
                  <a:solidFill>
                    <a:schemeClr val="bg1"/>
                  </a:solidFill>
                </a:rPr>
                <a:t>Responds with Image</a:t>
              </a:r>
            </a:p>
          </p:txBody>
        </p:sp>
      </p:grpSp>
      <p:sp>
        <p:nvSpPr>
          <p:cNvPr id="11" name="TextBox 10">
            <a:extLst>
              <a:ext uri="{FF2B5EF4-FFF2-40B4-BE49-F238E27FC236}">
                <a16:creationId xmlns:a16="http://schemas.microsoft.com/office/drawing/2014/main" id="{F8DF5D33-FB75-497C-B1DC-C82E412263CC}"/>
              </a:ext>
            </a:extLst>
          </p:cNvPr>
          <p:cNvSpPr txBox="1"/>
          <p:nvPr/>
        </p:nvSpPr>
        <p:spPr>
          <a:xfrm>
            <a:off x="5332948" y="3914325"/>
            <a:ext cx="1526102" cy="492443"/>
          </a:xfrm>
          <a:prstGeom prst="rect">
            <a:avLst/>
          </a:prstGeom>
          <a:noFill/>
        </p:spPr>
        <p:txBody>
          <a:bodyPr wrap="square" lIns="0" tIns="0" rIns="0" bIns="0" rtlCol="0">
            <a:spAutoFit/>
          </a:bodyPr>
          <a:lstStyle>
            <a:defPPr>
              <a:defRPr lang="en-US"/>
            </a:defPPr>
            <a:lvl1pPr>
              <a:defRPr sz="1600" b="1">
                <a:gradFill>
                  <a:gsLst>
                    <a:gs pos="2917">
                      <a:schemeClr val="tx1"/>
                    </a:gs>
                    <a:gs pos="30000">
                      <a:schemeClr val="tx1"/>
                    </a:gs>
                  </a:gsLst>
                  <a:lin ang="5400000" scaled="0"/>
                </a:gradFill>
              </a:defRPr>
            </a:lvl1pPr>
          </a:lstStyle>
          <a:p>
            <a:pPr algn="ctr"/>
            <a:r>
              <a:rPr lang="en-US" b="0" dirty="0"/>
              <a:t>Parse URL’s {DATA} package</a:t>
            </a:r>
          </a:p>
        </p:txBody>
      </p:sp>
      <p:grpSp>
        <p:nvGrpSpPr>
          <p:cNvPr id="19" name="Group 18">
            <a:extLst>
              <a:ext uri="{FF2B5EF4-FFF2-40B4-BE49-F238E27FC236}">
                <a16:creationId xmlns:a16="http://schemas.microsoft.com/office/drawing/2014/main" id="{3874DB1C-99EE-4279-BCF6-20881828911B}"/>
              </a:ext>
            </a:extLst>
          </p:cNvPr>
          <p:cNvGrpSpPr/>
          <p:nvPr/>
        </p:nvGrpSpPr>
        <p:grpSpPr>
          <a:xfrm>
            <a:off x="7302978" y="3002420"/>
            <a:ext cx="2938693" cy="842950"/>
            <a:chOff x="7256902" y="3007525"/>
            <a:chExt cx="2938693" cy="842950"/>
          </a:xfrm>
          <a:solidFill>
            <a:srgbClr val="0077FF"/>
          </a:solidFill>
        </p:grpSpPr>
        <p:sp>
          <p:nvSpPr>
            <p:cNvPr id="9" name="Arrow: Right 8">
              <a:extLst>
                <a:ext uri="{FF2B5EF4-FFF2-40B4-BE49-F238E27FC236}">
                  <a16:creationId xmlns:a16="http://schemas.microsoft.com/office/drawing/2014/main" id="{D492DE03-EDA7-498E-A055-726CE5098F74}"/>
                </a:ext>
              </a:extLst>
            </p:cNvPr>
            <p:cNvSpPr/>
            <p:nvPr/>
          </p:nvSpPr>
          <p:spPr bwMode="auto">
            <a:xfrm>
              <a:off x="7256903" y="3007525"/>
              <a:ext cx="2938692" cy="842950"/>
            </a:xfrm>
            <a:prstGeom prst="rightArrow">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887B8C5-3873-4FE0-81CB-C2CF70F44A74}"/>
                </a:ext>
              </a:extLst>
            </p:cNvPr>
            <p:cNvSpPr txBox="1"/>
            <p:nvPr/>
          </p:nvSpPr>
          <p:spPr>
            <a:xfrm>
              <a:off x="7256902" y="3305889"/>
              <a:ext cx="2938692" cy="246221"/>
            </a:xfrm>
            <a:prstGeom prst="rect">
              <a:avLst/>
            </a:prstGeom>
            <a:noFill/>
          </p:spPr>
          <p:txBody>
            <a:bodyPr wrap="square" lIns="0" tIns="0" rIns="0" bIns="0" rtlCol="0">
              <a:spAutoFit/>
            </a:bodyPr>
            <a:lstStyle/>
            <a:p>
              <a:pPr algn="ctr"/>
              <a:r>
                <a:rPr lang="en-US" sz="1600" dirty="0">
                  <a:solidFill>
                    <a:schemeClr val="bg1"/>
                  </a:solidFill>
                </a:rPr>
                <a:t>Inserts Rows</a:t>
              </a:r>
            </a:p>
          </p:txBody>
        </p:sp>
      </p:grpSp>
      <p:sp>
        <p:nvSpPr>
          <p:cNvPr id="20" name="TextBox 19">
            <a:extLst>
              <a:ext uri="{FF2B5EF4-FFF2-40B4-BE49-F238E27FC236}">
                <a16:creationId xmlns:a16="http://schemas.microsoft.com/office/drawing/2014/main" id="{7B8EE722-F6E3-42D1-A005-56F42B5B10D6}"/>
              </a:ext>
            </a:extLst>
          </p:cNvPr>
          <p:cNvSpPr txBox="1"/>
          <p:nvPr/>
        </p:nvSpPr>
        <p:spPr>
          <a:xfrm>
            <a:off x="10161956" y="3910797"/>
            <a:ext cx="1428947"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Stores Data</a:t>
            </a:r>
          </a:p>
        </p:txBody>
      </p:sp>
    </p:spTree>
    <p:extLst>
      <p:ext uri="{BB962C8B-B14F-4D97-AF65-F5344CB8AC3E}">
        <p14:creationId xmlns:p14="http://schemas.microsoft.com/office/powerpoint/2010/main" val="11476837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8B70-4B71-41B8-A982-D39DE7E2524C}"/>
              </a:ext>
            </a:extLst>
          </p:cNvPr>
          <p:cNvSpPr>
            <a:spLocks noGrp="1"/>
          </p:cNvSpPr>
          <p:nvPr>
            <p:ph type="title"/>
          </p:nvPr>
        </p:nvSpPr>
        <p:spPr/>
        <p:txBody>
          <a:bodyPr/>
          <a:lstStyle/>
          <a:p>
            <a:r>
              <a:rPr lang="en-US" dirty="0"/>
              <a:t>Flow Setup</a:t>
            </a:r>
          </a:p>
        </p:txBody>
      </p:sp>
      <p:sp>
        <p:nvSpPr>
          <p:cNvPr id="3" name="Text Placeholder 2">
            <a:extLst>
              <a:ext uri="{FF2B5EF4-FFF2-40B4-BE49-F238E27FC236}">
                <a16:creationId xmlns:a16="http://schemas.microsoft.com/office/drawing/2014/main" id="{E64488F9-5608-4ED6-8A4F-0AE3750DFC3A}"/>
              </a:ext>
            </a:extLst>
          </p:cNvPr>
          <p:cNvSpPr>
            <a:spLocks noGrp="1"/>
          </p:cNvSpPr>
          <p:nvPr>
            <p:ph type="body" sz="quarter" idx="10"/>
          </p:nvPr>
        </p:nvSpPr>
        <p:spPr>
          <a:xfrm>
            <a:off x="584200" y="3175614"/>
            <a:ext cx="1956816" cy="2558754"/>
          </a:xfrm>
        </p:spPr>
        <p:txBody>
          <a:bodyPr/>
          <a:lstStyle/>
          <a:p>
            <a:r>
              <a:rPr lang="en-US" dirty="0"/>
              <a:t>Start with an HTTP Trigger</a:t>
            </a:r>
          </a:p>
        </p:txBody>
      </p:sp>
      <p:sp>
        <p:nvSpPr>
          <p:cNvPr id="5" name="Text Placeholder 4">
            <a:extLst>
              <a:ext uri="{FF2B5EF4-FFF2-40B4-BE49-F238E27FC236}">
                <a16:creationId xmlns:a16="http://schemas.microsoft.com/office/drawing/2014/main" id="{6D818BD3-F0BA-49E7-BF45-819B1663EC1D}"/>
              </a:ext>
            </a:extLst>
          </p:cNvPr>
          <p:cNvSpPr>
            <a:spLocks noGrp="1"/>
          </p:cNvSpPr>
          <p:nvPr>
            <p:ph type="body" sz="quarter" idx="16"/>
          </p:nvPr>
        </p:nvSpPr>
        <p:spPr>
          <a:xfrm>
            <a:off x="2850896" y="3175614"/>
            <a:ext cx="1956816" cy="2560208"/>
          </a:xfrm>
        </p:spPr>
        <p:txBody>
          <a:bodyPr>
            <a:normAutofit fontScale="62500" lnSpcReduction="20000"/>
          </a:bodyPr>
          <a:lstStyle/>
          <a:p>
            <a:r>
              <a:rPr lang="en-US" dirty="0"/>
              <a:t>Use the HTTP actions’ GET Method to fetch the image</a:t>
            </a:r>
          </a:p>
          <a:p>
            <a:r>
              <a:rPr lang="en-US" dirty="0"/>
              <a:t>Note that this is a </a:t>
            </a:r>
            <a:r>
              <a:rPr lang="en-US" b="1" dirty="0"/>
              <a:t>Premium</a:t>
            </a:r>
            <a:r>
              <a:rPr lang="en-US" dirty="0"/>
              <a:t> action that requires a flow subscription</a:t>
            </a:r>
          </a:p>
        </p:txBody>
      </p:sp>
      <p:sp>
        <p:nvSpPr>
          <p:cNvPr id="7" name="Text Placeholder 6">
            <a:extLst>
              <a:ext uri="{FF2B5EF4-FFF2-40B4-BE49-F238E27FC236}">
                <a16:creationId xmlns:a16="http://schemas.microsoft.com/office/drawing/2014/main" id="{24934328-7EB9-4397-8EB1-784782D9141E}"/>
              </a:ext>
            </a:extLst>
          </p:cNvPr>
          <p:cNvSpPr>
            <a:spLocks noGrp="1"/>
          </p:cNvSpPr>
          <p:nvPr>
            <p:ph type="body" sz="quarter" idx="17"/>
          </p:nvPr>
        </p:nvSpPr>
        <p:spPr>
          <a:xfrm>
            <a:off x="5117592" y="3173080"/>
            <a:ext cx="1956816" cy="2560207"/>
          </a:xfrm>
        </p:spPr>
        <p:txBody>
          <a:bodyPr/>
          <a:lstStyle/>
          <a:p>
            <a:r>
              <a:rPr lang="en-US" dirty="0"/>
              <a:t>Respond to Power BI with the image</a:t>
            </a:r>
          </a:p>
        </p:txBody>
      </p:sp>
      <p:sp>
        <p:nvSpPr>
          <p:cNvPr id="9" name="Text Placeholder 8">
            <a:extLst>
              <a:ext uri="{FF2B5EF4-FFF2-40B4-BE49-F238E27FC236}">
                <a16:creationId xmlns:a16="http://schemas.microsoft.com/office/drawing/2014/main" id="{C9D66814-9111-4A7D-A48D-A3C822090363}"/>
              </a:ext>
            </a:extLst>
          </p:cNvPr>
          <p:cNvSpPr>
            <a:spLocks noGrp="1"/>
          </p:cNvSpPr>
          <p:nvPr>
            <p:ph type="body" sz="quarter" idx="18"/>
          </p:nvPr>
        </p:nvSpPr>
        <p:spPr>
          <a:xfrm>
            <a:off x="7384288" y="3173080"/>
            <a:ext cx="1956816" cy="2561158"/>
          </a:xfrm>
        </p:spPr>
        <p:txBody>
          <a:bodyPr>
            <a:normAutofit/>
          </a:bodyPr>
          <a:lstStyle/>
          <a:p>
            <a:r>
              <a:rPr lang="en-US" sz="2400" dirty="0"/>
              <a:t>Parse the URL’s {data} package into variables</a:t>
            </a:r>
          </a:p>
        </p:txBody>
      </p:sp>
      <p:sp>
        <p:nvSpPr>
          <p:cNvPr id="23" name="Text Placeholder 22">
            <a:extLst>
              <a:ext uri="{FF2B5EF4-FFF2-40B4-BE49-F238E27FC236}">
                <a16:creationId xmlns:a16="http://schemas.microsoft.com/office/drawing/2014/main" id="{4CC33AA9-AA11-44BD-A8A2-9BA5572BF7BF}"/>
              </a:ext>
            </a:extLst>
          </p:cNvPr>
          <p:cNvSpPr>
            <a:spLocks noGrp="1"/>
          </p:cNvSpPr>
          <p:nvPr>
            <p:ph type="body" sz="quarter" idx="19"/>
          </p:nvPr>
        </p:nvSpPr>
        <p:spPr>
          <a:xfrm>
            <a:off x="9650984" y="3173080"/>
            <a:ext cx="1956816" cy="2577120"/>
          </a:xfrm>
        </p:spPr>
        <p:txBody>
          <a:bodyPr/>
          <a:lstStyle/>
          <a:p>
            <a:r>
              <a:rPr lang="en-US" dirty="0"/>
              <a:t>Insert the parsed data into SQL</a:t>
            </a:r>
          </a:p>
        </p:txBody>
      </p:sp>
      <p:pic>
        <p:nvPicPr>
          <p:cNvPr id="15" name="Picture Placeholder 14">
            <a:extLst>
              <a:ext uri="{FF2B5EF4-FFF2-40B4-BE49-F238E27FC236}">
                <a16:creationId xmlns:a16="http://schemas.microsoft.com/office/drawing/2014/main" id="{50E5F215-5D45-41FD-B714-977D34F6383D}"/>
              </a:ext>
            </a:extLst>
          </p:cNvPr>
          <p:cNvPicPr>
            <a:picLocks noGrp="1" noChangeAspect="1"/>
          </p:cNvPicPr>
          <p:nvPr>
            <p:ph type="pic" sz="quarter" idx="4294967295"/>
          </p:nvPr>
        </p:nvPicPr>
        <p:blipFill rotWithShape="1">
          <a:blip r:embed="rId3"/>
          <a:srcRect l="42" r="28856"/>
          <a:stretch/>
        </p:blipFill>
        <p:spPr>
          <a:xfrm>
            <a:off x="2850896" y="1346814"/>
            <a:ext cx="1956816" cy="1828800"/>
          </a:xfrm>
          <a:ln>
            <a:solidFill>
              <a:schemeClr val="accent1"/>
            </a:solidFill>
          </a:ln>
        </p:spPr>
      </p:pic>
      <p:pic>
        <p:nvPicPr>
          <p:cNvPr id="19" name="Picture Placeholder 18">
            <a:extLst>
              <a:ext uri="{FF2B5EF4-FFF2-40B4-BE49-F238E27FC236}">
                <a16:creationId xmlns:a16="http://schemas.microsoft.com/office/drawing/2014/main" id="{0A4376D5-894F-409B-8736-EAE294DDE751}"/>
              </a:ext>
            </a:extLst>
          </p:cNvPr>
          <p:cNvPicPr>
            <a:picLocks noGrp="1" noChangeAspect="1"/>
          </p:cNvPicPr>
          <p:nvPr>
            <p:ph type="pic" sz="quarter" idx="4294967295"/>
          </p:nvPr>
        </p:nvPicPr>
        <p:blipFill rotWithShape="1">
          <a:blip r:embed="rId4"/>
          <a:srcRect l="-218" r="42368"/>
          <a:stretch/>
        </p:blipFill>
        <p:spPr>
          <a:xfrm>
            <a:off x="596040" y="1346814"/>
            <a:ext cx="1944976" cy="1828800"/>
          </a:xfrm>
          <a:ln>
            <a:solidFill>
              <a:schemeClr val="accent1"/>
            </a:solidFill>
          </a:ln>
        </p:spPr>
      </p:pic>
      <p:pic>
        <p:nvPicPr>
          <p:cNvPr id="21" name="Picture Placeholder 20">
            <a:extLst>
              <a:ext uri="{FF2B5EF4-FFF2-40B4-BE49-F238E27FC236}">
                <a16:creationId xmlns:a16="http://schemas.microsoft.com/office/drawing/2014/main" id="{FF2BA627-5E44-47B2-A611-B191BB716968}"/>
              </a:ext>
            </a:extLst>
          </p:cNvPr>
          <p:cNvPicPr>
            <a:picLocks noGrp="1" noChangeAspect="1"/>
          </p:cNvPicPr>
          <p:nvPr>
            <p:ph type="pic" sz="quarter" idx="4294967295"/>
          </p:nvPr>
        </p:nvPicPr>
        <p:blipFill rotWithShape="1">
          <a:blip r:embed="rId5"/>
          <a:srcRect l="-106" t="59" r="54499" b="-59"/>
          <a:stretch/>
        </p:blipFill>
        <p:spPr>
          <a:xfrm>
            <a:off x="5117593" y="1344280"/>
            <a:ext cx="1956816" cy="1828800"/>
          </a:xfrm>
          <a:ln>
            <a:solidFill>
              <a:schemeClr val="accent1"/>
            </a:solidFill>
          </a:ln>
        </p:spPr>
      </p:pic>
      <p:pic>
        <p:nvPicPr>
          <p:cNvPr id="25" name="Picture 24">
            <a:extLst>
              <a:ext uri="{FF2B5EF4-FFF2-40B4-BE49-F238E27FC236}">
                <a16:creationId xmlns:a16="http://schemas.microsoft.com/office/drawing/2014/main" id="{EC786397-DCDE-4249-8282-F2FC8DDF4EE6}"/>
              </a:ext>
            </a:extLst>
          </p:cNvPr>
          <p:cNvPicPr>
            <a:picLocks noChangeAspect="1"/>
          </p:cNvPicPr>
          <p:nvPr/>
        </p:nvPicPr>
        <p:blipFill rotWithShape="1">
          <a:blip r:embed="rId6"/>
          <a:srcRect t="532" r="66048"/>
          <a:stretch/>
        </p:blipFill>
        <p:spPr>
          <a:xfrm>
            <a:off x="7384288" y="1344280"/>
            <a:ext cx="1956816" cy="1828800"/>
          </a:xfrm>
          <a:prstGeom prst="rect">
            <a:avLst/>
          </a:prstGeom>
          <a:ln>
            <a:solidFill>
              <a:schemeClr val="accent1"/>
            </a:solidFill>
          </a:ln>
        </p:spPr>
      </p:pic>
      <p:pic>
        <p:nvPicPr>
          <p:cNvPr id="27" name="Picture 26">
            <a:extLst>
              <a:ext uri="{FF2B5EF4-FFF2-40B4-BE49-F238E27FC236}">
                <a16:creationId xmlns:a16="http://schemas.microsoft.com/office/drawing/2014/main" id="{49730E39-E8A6-460D-916E-DEDF5FFDE17E}"/>
              </a:ext>
            </a:extLst>
          </p:cNvPr>
          <p:cNvPicPr>
            <a:picLocks noChangeAspect="1"/>
          </p:cNvPicPr>
          <p:nvPr/>
        </p:nvPicPr>
        <p:blipFill rotWithShape="1">
          <a:blip r:embed="rId7"/>
          <a:srcRect b="6401"/>
          <a:stretch/>
        </p:blipFill>
        <p:spPr>
          <a:xfrm>
            <a:off x="9650983" y="1344280"/>
            <a:ext cx="1944241" cy="1828800"/>
          </a:xfrm>
          <a:prstGeom prst="rect">
            <a:avLst/>
          </a:prstGeom>
          <a:ln>
            <a:solidFill>
              <a:schemeClr val="accent1"/>
            </a:solidFill>
          </a:ln>
        </p:spPr>
      </p:pic>
    </p:spTree>
    <p:extLst>
      <p:ext uri="{BB962C8B-B14F-4D97-AF65-F5344CB8AC3E}">
        <p14:creationId xmlns:p14="http://schemas.microsoft.com/office/powerpoint/2010/main" val="19876919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C7BD8F-9121-404E-A1DE-8AC104B6F8E2}"/>
              </a:ext>
            </a:extLst>
          </p:cNvPr>
          <p:cNvSpPr/>
          <p:nvPr/>
        </p:nvSpPr>
        <p:spPr bwMode="auto">
          <a:xfrm>
            <a:off x="716281" y="2019301"/>
            <a:ext cx="4137660" cy="392429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00A7F7CC-7A39-48BA-A0A2-9DEFC011587A}"/>
              </a:ext>
            </a:extLst>
          </p:cNvPr>
          <p:cNvSpPr>
            <a:spLocks noGrp="1"/>
          </p:cNvSpPr>
          <p:nvPr>
            <p:ph type="body" sz="quarter" idx="10"/>
          </p:nvPr>
        </p:nvSpPr>
        <p:spPr>
          <a:xfrm>
            <a:off x="584200" y="1437481"/>
            <a:ext cx="4441847" cy="4506119"/>
          </a:xfrm>
        </p:spPr>
        <p:txBody>
          <a:bodyPr>
            <a:normAutofit/>
          </a:bodyPr>
          <a:lstStyle/>
          <a:p>
            <a:pPr marL="0" indent="0">
              <a:spcAft>
                <a:spcPts val="1200"/>
              </a:spcAft>
              <a:buNone/>
            </a:pPr>
            <a:r>
              <a:rPr lang="en-US" sz="2600" dirty="0"/>
              <a:t>Pseudo Code</a:t>
            </a:r>
          </a:p>
          <a:p>
            <a:pPr marL="195263" lvl="1" indent="0">
              <a:buNone/>
            </a:pPr>
            <a:r>
              <a:rPr lang="en-US" sz="1050" dirty="0">
                <a:solidFill>
                  <a:srgbClr val="0000FF"/>
                </a:solidFill>
                <a:effectLst/>
              </a:rPr>
              <a:t>Power</a:t>
            </a:r>
            <a:r>
              <a:rPr lang="en-US" sz="1050" dirty="0"/>
              <a:t> BI Usage Tracking </a:t>
            </a:r>
            <a:r>
              <a:rPr lang="en-US" sz="1050" dirty="0">
                <a:solidFill>
                  <a:srgbClr val="008080"/>
                </a:solidFill>
                <a:effectLst/>
              </a:rPr>
              <a:t>Measure</a:t>
            </a:r>
            <a:r>
              <a:rPr lang="en-US" sz="1050" dirty="0"/>
              <a:t> =</a:t>
            </a:r>
            <a:br>
              <a:rPr lang="en-US" sz="1050" dirty="0"/>
            </a:br>
            <a:r>
              <a:rPr lang="en-US" sz="1050" dirty="0">
                <a:solidFill>
                  <a:srgbClr val="008000"/>
                </a:solidFill>
                <a:effectLst/>
              </a:rPr>
              <a:t>//**SETUP** Fill Out these Variables with your information</a:t>
            </a:r>
            <a:br>
              <a:rPr lang="en-US" sz="1050" dirty="0"/>
            </a:br>
            <a:r>
              <a:rPr lang="en-US" sz="1050" dirty="0">
                <a:solidFill>
                  <a:srgbClr val="008080"/>
                </a:solidFill>
                <a:effectLst/>
              </a:rPr>
              <a:t>Var</a:t>
            </a:r>
            <a:r>
              <a:rPr lang="en-US" sz="1050" dirty="0"/>
              <a:t> Param1 = </a:t>
            </a:r>
            <a:r>
              <a:rPr lang="en-US" sz="1050" i="0" dirty="0">
                <a:solidFill>
                  <a:srgbClr val="FF0000"/>
                </a:solidFill>
                <a:effectLst/>
              </a:rPr>
              <a:t>"Text"</a:t>
            </a:r>
            <a:br>
              <a:rPr lang="en-US" sz="1050" dirty="0"/>
            </a:br>
            <a:r>
              <a:rPr lang="en-US" sz="1050" dirty="0">
                <a:solidFill>
                  <a:srgbClr val="008080"/>
                </a:solidFill>
                <a:effectLst/>
              </a:rPr>
              <a:t>Var</a:t>
            </a:r>
            <a:r>
              <a:rPr lang="en-US" sz="1050" dirty="0"/>
              <a:t> Param2 = </a:t>
            </a:r>
            <a:r>
              <a:rPr lang="en-US" sz="1050" dirty="0">
                <a:solidFill>
                  <a:srgbClr val="0000FF"/>
                </a:solidFill>
                <a:effectLst/>
              </a:rPr>
              <a:t>Calculate</a:t>
            </a:r>
            <a:r>
              <a:rPr lang="en-US" sz="1050" dirty="0"/>
              <a:t>( )</a:t>
            </a:r>
            <a:br>
              <a:rPr lang="en-US" sz="1050" dirty="0"/>
            </a:br>
            <a:r>
              <a:rPr lang="en-US" sz="1050" dirty="0">
                <a:solidFill>
                  <a:srgbClr val="008080"/>
                </a:solidFill>
                <a:effectLst/>
              </a:rPr>
              <a:t>Var</a:t>
            </a:r>
            <a:r>
              <a:rPr lang="en-US" sz="1050" dirty="0"/>
              <a:t> Param3 = </a:t>
            </a:r>
            <a:r>
              <a:rPr lang="en-US" sz="1050" dirty="0">
                <a:solidFill>
                  <a:srgbClr val="191970"/>
                </a:solidFill>
                <a:effectLst/>
              </a:rPr>
              <a:t>SelectedValue</a:t>
            </a:r>
            <a:r>
              <a:rPr lang="en-US" sz="1050" dirty="0"/>
              <a:t>( )</a:t>
            </a:r>
            <a:br>
              <a:rPr lang="en-US" sz="1050" dirty="0"/>
            </a:br>
            <a:r>
              <a:rPr lang="en-US" sz="1050" dirty="0">
                <a:solidFill>
                  <a:srgbClr val="008080"/>
                </a:solidFill>
                <a:effectLst/>
              </a:rPr>
              <a:t>Var</a:t>
            </a:r>
            <a:r>
              <a:rPr lang="en-US" sz="1050" dirty="0"/>
              <a:t> Param4 = </a:t>
            </a:r>
            <a:r>
              <a:rPr lang="en-US" sz="1050" dirty="0">
                <a:solidFill>
                  <a:srgbClr val="191970"/>
                </a:solidFill>
                <a:effectLst/>
              </a:rPr>
              <a:t>UserPrincipleName</a:t>
            </a:r>
            <a:r>
              <a:rPr lang="en-US" sz="1050" dirty="0"/>
              <a:t>()</a:t>
            </a:r>
            <a:br>
              <a:rPr lang="en-US" sz="1050" dirty="0"/>
            </a:br>
            <a:r>
              <a:rPr lang="en-US" sz="1050" dirty="0">
                <a:solidFill>
                  <a:srgbClr val="008080"/>
                </a:solidFill>
                <a:effectLst/>
              </a:rPr>
              <a:t>Var</a:t>
            </a:r>
            <a:r>
              <a:rPr lang="en-US" sz="1050" dirty="0"/>
              <a:t> FlowRequestBaseURL = </a:t>
            </a:r>
          </a:p>
          <a:p>
            <a:pPr marL="195263" lvl="1" indent="0">
              <a:buNone/>
            </a:pPr>
            <a:r>
              <a:rPr lang="en-US" sz="1050" i="0" dirty="0">
                <a:solidFill>
                  <a:srgbClr val="FF0000"/>
                </a:solidFill>
                <a:effectLst/>
              </a:rPr>
              <a:t>    "https://....logic.azure.com/workflows/...UserData/{Data}..."</a:t>
            </a:r>
            <a:br>
              <a:rPr lang="en-US" sz="1050" dirty="0"/>
            </a:br>
            <a:br>
              <a:rPr lang="en-US" sz="1050" dirty="0"/>
            </a:br>
            <a:br>
              <a:rPr lang="en-US" sz="1050" dirty="0"/>
            </a:br>
            <a:r>
              <a:rPr lang="en-US" sz="1050" dirty="0">
                <a:solidFill>
                  <a:srgbClr val="008000"/>
                </a:solidFill>
                <a:effectLst/>
              </a:rPr>
              <a:t>// This Assembles the Data Package to send to flow</a:t>
            </a:r>
            <a:br>
              <a:rPr lang="en-US" sz="1050" dirty="0"/>
            </a:br>
            <a:r>
              <a:rPr lang="en-US" sz="1050" dirty="0">
                <a:solidFill>
                  <a:srgbClr val="008080"/>
                </a:solidFill>
                <a:effectLst/>
              </a:rPr>
              <a:t>Var</a:t>
            </a:r>
            <a:r>
              <a:rPr lang="en-US" sz="1050" dirty="0"/>
              <a:t> AssembledDataPacakge =</a:t>
            </a:r>
            <a:br>
              <a:rPr lang="en-US" sz="1050" dirty="0"/>
            </a:br>
            <a:r>
              <a:rPr lang="en-US" sz="1050" dirty="0"/>
              <a:t>    Param1 </a:t>
            </a:r>
            <a:r>
              <a:rPr lang="en-US" sz="1000" dirty="0"/>
              <a:t>&amp; </a:t>
            </a:r>
            <a:r>
              <a:rPr lang="en-US" sz="1000" i="0" dirty="0">
                <a:solidFill>
                  <a:srgbClr val="FF0000"/>
                </a:solidFill>
                <a:effectLst/>
              </a:rPr>
              <a:t>";"</a:t>
            </a:r>
            <a:r>
              <a:rPr lang="en-US" sz="1000" dirty="0"/>
              <a:t> &amp;</a:t>
            </a:r>
            <a:r>
              <a:rPr lang="en-US" sz="1050" dirty="0"/>
              <a:t> Param2 </a:t>
            </a:r>
            <a:r>
              <a:rPr lang="en-US" sz="1000" dirty="0"/>
              <a:t>&amp; </a:t>
            </a:r>
            <a:r>
              <a:rPr lang="en-US" sz="1000" i="0" dirty="0">
                <a:solidFill>
                  <a:srgbClr val="FF0000"/>
                </a:solidFill>
                <a:effectLst/>
              </a:rPr>
              <a:t>";"</a:t>
            </a:r>
            <a:r>
              <a:rPr lang="en-US" sz="1000" dirty="0"/>
              <a:t> &amp;</a:t>
            </a:r>
            <a:r>
              <a:rPr lang="en-US" sz="1050" dirty="0"/>
              <a:t> Param3 </a:t>
            </a:r>
            <a:r>
              <a:rPr lang="en-US" sz="1000" dirty="0"/>
              <a:t>&amp; </a:t>
            </a:r>
            <a:r>
              <a:rPr lang="en-US" sz="1000" i="0" dirty="0">
                <a:solidFill>
                  <a:srgbClr val="FF0000"/>
                </a:solidFill>
                <a:effectLst/>
              </a:rPr>
              <a:t>";"</a:t>
            </a:r>
            <a:r>
              <a:rPr lang="en-US" sz="1000" dirty="0"/>
              <a:t> &amp;</a:t>
            </a:r>
            <a:r>
              <a:rPr lang="en-US" sz="1050" dirty="0"/>
              <a:t> Param4</a:t>
            </a:r>
            <a:br>
              <a:rPr lang="en-US" sz="1050" dirty="0"/>
            </a:br>
            <a:br>
              <a:rPr lang="en-US" sz="1050" dirty="0"/>
            </a:br>
            <a:r>
              <a:rPr lang="en-US" sz="1050" dirty="0">
                <a:solidFill>
                  <a:srgbClr val="008000"/>
                </a:solidFill>
                <a:effectLst/>
              </a:rPr>
              <a:t>// Clean the package for spaces</a:t>
            </a:r>
            <a:br>
              <a:rPr lang="en-US" sz="1050" dirty="0"/>
            </a:br>
            <a:r>
              <a:rPr lang="en-US" sz="1050" dirty="0">
                <a:solidFill>
                  <a:srgbClr val="008080"/>
                </a:solidFill>
                <a:effectLst/>
              </a:rPr>
              <a:t>VAR</a:t>
            </a:r>
            <a:r>
              <a:rPr lang="en-US" sz="1050" dirty="0"/>
              <a:t> CleanedDataPackage =</a:t>
            </a:r>
            <a:br>
              <a:rPr lang="en-US" sz="1050" dirty="0"/>
            </a:br>
            <a:r>
              <a:rPr lang="en-US" sz="1050" dirty="0"/>
              <a:t>    </a:t>
            </a:r>
            <a:r>
              <a:rPr lang="en-US" sz="1050" dirty="0">
                <a:solidFill>
                  <a:srgbClr val="0000FF"/>
                </a:solidFill>
                <a:effectLst/>
              </a:rPr>
              <a:t>SUBSTITUTE</a:t>
            </a:r>
            <a:r>
              <a:rPr lang="en-US" sz="1050" dirty="0"/>
              <a:t> ( AssembledDataPacakge,</a:t>
            </a:r>
            <a:r>
              <a:rPr lang="en-US" sz="1050" i="0" dirty="0">
                <a:solidFill>
                  <a:srgbClr val="FF0000"/>
                </a:solidFill>
                <a:effectLst/>
              </a:rPr>
              <a:t>" "</a:t>
            </a:r>
            <a:r>
              <a:rPr lang="en-US" sz="1050" dirty="0"/>
              <a:t>, </a:t>
            </a:r>
            <a:r>
              <a:rPr lang="en-US" sz="1050" i="0" dirty="0">
                <a:solidFill>
                  <a:srgbClr val="FF0000"/>
                </a:solidFill>
                <a:effectLst/>
              </a:rPr>
              <a:t>"%20"</a:t>
            </a:r>
            <a:r>
              <a:rPr lang="en-US" sz="1050" dirty="0"/>
              <a:t> )</a:t>
            </a:r>
            <a:br>
              <a:rPr lang="en-US" sz="1050" dirty="0"/>
            </a:br>
            <a:br>
              <a:rPr lang="en-US" sz="1050" dirty="0"/>
            </a:br>
            <a:r>
              <a:rPr lang="en-US" sz="1050" dirty="0">
                <a:solidFill>
                  <a:srgbClr val="008000"/>
                </a:solidFill>
                <a:effectLst/>
              </a:rPr>
              <a:t>// This is the final URL to send to flow</a:t>
            </a:r>
            <a:br>
              <a:rPr lang="en-US" sz="1050" dirty="0"/>
            </a:br>
            <a:r>
              <a:rPr lang="en-US" sz="1050" dirty="0">
                <a:solidFill>
                  <a:srgbClr val="008080"/>
                </a:solidFill>
                <a:effectLst/>
              </a:rPr>
              <a:t>VAR</a:t>
            </a:r>
            <a:r>
              <a:rPr lang="en-US" sz="1050" dirty="0"/>
              <a:t> AssembledURL = </a:t>
            </a:r>
            <a:br>
              <a:rPr lang="en-US" sz="1050" dirty="0"/>
            </a:br>
            <a:r>
              <a:rPr lang="en-US" sz="1050" dirty="0"/>
              <a:t>    </a:t>
            </a:r>
            <a:r>
              <a:rPr lang="en-US" sz="1050" dirty="0">
                <a:solidFill>
                  <a:srgbClr val="0000FF"/>
                </a:solidFill>
                <a:effectLst/>
              </a:rPr>
              <a:t>SUBSTITUTE</a:t>
            </a:r>
            <a:r>
              <a:rPr lang="en-US" sz="1050" dirty="0"/>
              <a:t>(FlowRequestBaseURL, </a:t>
            </a:r>
            <a:r>
              <a:rPr lang="en-US" sz="1050" i="0" dirty="0">
                <a:solidFill>
                  <a:srgbClr val="FF0000"/>
                </a:solidFill>
                <a:effectLst/>
              </a:rPr>
              <a:t>"{Data}"</a:t>
            </a:r>
            <a:r>
              <a:rPr lang="en-US" sz="1050" dirty="0"/>
              <a:t>, CleanedDataPackage)</a:t>
            </a:r>
            <a:br>
              <a:rPr lang="en-US" sz="1050" dirty="0"/>
            </a:br>
            <a:r>
              <a:rPr lang="en-US" sz="1050" dirty="0"/>
              <a:t>    </a:t>
            </a:r>
            <a:br>
              <a:rPr lang="en-US" sz="1050" dirty="0"/>
            </a:br>
            <a:r>
              <a:rPr lang="en-US" sz="1050" dirty="0">
                <a:solidFill>
                  <a:srgbClr val="008080"/>
                </a:solidFill>
                <a:effectLst/>
              </a:rPr>
              <a:t>Return</a:t>
            </a:r>
            <a:br>
              <a:rPr lang="en-US" sz="1050" dirty="0"/>
            </a:br>
            <a:r>
              <a:rPr lang="en-US" sz="1050" dirty="0"/>
              <a:t>AssembledURL</a:t>
            </a:r>
            <a:endParaRPr lang="en-US" sz="1600" dirty="0"/>
          </a:p>
        </p:txBody>
      </p:sp>
      <p:sp>
        <p:nvSpPr>
          <p:cNvPr id="2" name="Title 1">
            <a:extLst>
              <a:ext uri="{FF2B5EF4-FFF2-40B4-BE49-F238E27FC236}">
                <a16:creationId xmlns:a16="http://schemas.microsoft.com/office/drawing/2014/main" id="{6FB8F1DC-5F7F-46B5-B3D6-C5C0D7DEFBB8}"/>
              </a:ext>
            </a:extLst>
          </p:cNvPr>
          <p:cNvSpPr>
            <a:spLocks noGrp="1"/>
          </p:cNvSpPr>
          <p:nvPr>
            <p:ph type="title"/>
          </p:nvPr>
        </p:nvSpPr>
        <p:spPr/>
        <p:txBody>
          <a:bodyPr/>
          <a:lstStyle/>
          <a:p>
            <a:r>
              <a:rPr lang="en-US" dirty="0"/>
              <a:t>Measure Setup</a:t>
            </a:r>
          </a:p>
        </p:txBody>
      </p:sp>
      <p:sp>
        <p:nvSpPr>
          <p:cNvPr id="4" name="Text Placeholder 3">
            <a:extLst>
              <a:ext uri="{FF2B5EF4-FFF2-40B4-BE49-F238E27FC236}">
                <a16:creationId xmlns:a16="http://schemas.microsoft.com/office/drawing/2014/main" id="{76958936-F877-4FF5-B7DB-D312867076DF}"/>
              </a:ext>
            </a:extLst>
          </p:cNvPr>
          <p:cNvSpPr>
            <a:spLocks noGrp="1"/>
          </p:cNvSpPr>
          <p:nvPr>
            <p:ph type="body" sz="quarter" idx="11"/>
          </p:nvPr>
        </p:nvSpPr>
        <p:spPr>
          <a:xfrm>
            <a:off x="6400800" y="1437481"/>
            <a:ext cx="5208588" cy="4506119"/>
          </a:xfrm>
        </p:spPr>
        <p:txBody>
          <a:bodyPr>
            <a:normAutofit fontScale="85000" lnSpcReduction="20000"/>
          </a:bodyPr>
          <a:lstStyle/>
          <a:p>
            <a:pPr marL="0" indent="0">
              <a:buNone/>
            </a:pPr>
            <a:r>
              <a:rPr lang="en-US" dirty="0"/>
              <a:t>Data my team collects in the measure</a:t>
            </a:r>
          </a:p>
          <a:p>
            <a:pPr marL="0" indent="0">
              <a:buNone/>
            </a:pPr>
            <a:r>
              <a:rPr lang="en-US" sz="1800" dirty="0"/>
              <a:t>Automatic Variables</a:t>
            </a:r>
          </a:p>
          <a:p>
            <a:r>
              <a:rPr lang="en-US" sz="1400" dirty="0"/>
              <a:t>Report Viewer AAD Email</a:t>
            </a:r>
          </a:p>
          <a:p>
            <a:r>
              <a:rPr lang="en-US" sz="1400" dirty="0"/>
              <a:t>Report Interaction Time</a:t>
            </a:r>
          </a:p>
          <a:p>
            <a:pPr marL="0" indent="0">
              <a:buNone/>
            </a:pPr>
            <a:r>
              <a:rPr lang="en-US" sz="1800" dirty="0"/>
              <a:t>Required Fixed Parameters</a:t>
            </a:r>
          </a:p>
          <a:p>
            <a:r>
              <a:rPr lang="en-US" sz="1400" dirty="0"/>
              <a:t>Report Name</a:t>
            </a:r>
          </a:p>
          <a:p>
            <a:r>
              <a:rPr lang="en-US" sz="1400" dirty="0"/>
              <a:t>Workspace Name</a:t>
            </a:r>
          </a:p>
          <a:p>
            <a:r>
              <a:rPr lang="en-US" sz="1400" dirty="0"/>
              <a:t>Report Owner Name</a:t>
            </a:r>
          </a:p>
          <a:p>
            <a:r>
              <a:rPr lang="en-US" sz="1400" dirty="0"/>
              <a:t>Primary Data Source</a:t>
            </a:r>
          </a:p>
          <a:p>
            <a:pPr marL="0" indent="0">
              <a:buNone/>
            </a:pPr>
            <a:r>
              <a:rPr lang="en-US" sz="1800" dirty="0"/>
              <a:t>Optional Parameters</a:t>
            </a:r>
          </a:p>
          <a:p>
            <a:r>
              <a:rPr lang="en-US" sz="1400" dirty="0"/>
              <a:t>Report State (Report Page &amp; Bookmarks)</a:t>
            </a:r>
          </a:p>
          <a:p>
            <a:r>
              <a:rPr lang="en-US" sz="1400" dirty="0"/>
              <a:t>Data Refresh Metadata</a:t>
            </a:r>
          </a:p>
          <a:p>
            <a:r>
              <a:rPr lang="en-US" sz="1400" dirty="0"/>
              <a:t>Filter State</a:t>
            </a:r>
          </a:p>
          <a:p>
            <a:r>
              <a:rPr lang="en-US" sz="1400" dirty="0"/>
              <a:t>Other</a:t>
            </a:r>
          </a:p>
          <a:p>
            <a:pPr marL="0" indent="0">
              <a:buNone/>
            </a:pPr>
            <a:endParaRPr lang="en-US" dirty="0"/>
          </a:p>
        </p:txBody>
      </p:sp>
    </p:spTree>
    <p:extLst>
      <p:ext uri="{BB962C8B-B14F-4D97-AF65-F5344CB8AC3E}">
        <p14:creationId xmlns:p14="http://schemas.microsoft.com/office/powerpoint/2010/main" val="17882003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5E4F-47EE-49A4-8098-D4D02E8A4EEB}"/>
              </a:ext>
            </a:extLst>
          </p:cNvPr>
          <p:cNvSpPr>
            <a:spLocks noGrp="1"/>
          </p:cNvSpPr>
          <p:nvPr>
            <p:ph type="title"/>
          </p:nvPr>
        </p:nvSpPr>
        <p:spPr/>
        <p:txBody>
          <a:bodyPr/>
          <a:lstStyle/>
          <a:p>
            <a:r>
              <a:rPr lang="en-US" dirty="0"/>
              <a:t>Measure Setup Part 2</a:t>
            </a:r>
          </a:p>
        </p:txBody>
      </p:sp>
      <p:pic>
        <p:nvPicPr>
          <p:cNvPr id="12" name="Picture Placeholder 11">
            <a:extLst>
              <a:ext uri="{FF2B5EF4-FFF2-40B4-BE49-F238E27FC236}">
                <a16:creationId xmlns:a16="http://schemas.microsoft.com/office/drawing/2014/main" id="{31554996-8D2A-4880-9D27-4D87E6F2330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6858000" y="0"/>
            <a:ext cx="5334000" cy="6858000"/>
          </a:xfrm>
          <a:ln>
            <a:solidFill>
              <a:schemeClr val="bg2"/>
            </a:solidFill>
          </a:ln>
        </p:spPr>
      </p:pic>
      <p:sp>
        <p:nvSpPr>
          <p:cNvPr id="13" name="Text Placeholder 5">
            <a:extLst>
              <a:ext uri="{FF2B5EF4-FFF2-40B4-BE49-F238E27FC236}">
                <a16:creationId xmlns:a16="http://schemas.microsoft.com/office/drawing/2014/main" id="{F9D82F77-A9A7-49B6-8D98-7C4CD5786222}"/>
              </a:ext>
            </a:extLst>
          </p:cNvPr>
          <p:cNvSpPr txBox="1">
            <a:spLocks/>
          </p:cNvSpPr>
          <p:nvPr/>
        </p:nvSpPr>
        <p:spPr>
          <a:xfrm>
            <a:off x="588263" y="1509970"/>
            <a:ext cx="5696712" cy="39641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Dump Filters in Dax Studio</a:t>
            </a:r>
          </a:p>
          <a:p>
            <a:pPr marL="0" indent="0">
              <a:buNone/>
            </a:pPr>
            <a:endParaRPr lang="en-US" dirty="0"/>
          </a:p>
          <a:p>
            <a:pPr marL="0" indent="0">
              <a:buNone/>
            </a:pPr>
            <a:r>
              <a:rPr lang="en-US" sz="2400" dirty="0">
                <a:solidFill>
                  <a:srgbClr val="00B050"/>
                </a:solidFill>
                <a:sym typeface="Wingdings" panose="05000000000000000000" pitchFamily="2" charset="2"/>
              </a:rPr>
              <a:t></a:t>
            </a:r>
            <a:r>
              <a:rPr lang="en-US" sz="2400" dirty="0">
                <a:solidFill>
                  <a:schemeClr val="accent1"/>
                </a:solidFill>
                <a:sym typeface="Wingdings" panose="05000000000000000000" pitchFamily="2" charset="2"/>
              </a:rPr>
              <a:t> </a:t>
            </a:r>
            <a:r>
              <a:rPr lang="en-US" sz="2400" dirty="0"/>
              <a:t>Enables tracking the entire filter state of the model.</a:t>
            </a:r>
          </a:p>
          <a:p>
            <a:pPr marL="0" indent="0">
              <a:buNone/>
            </a:pPr>
            <a:r>
              <a:rPr lang="en-US" sz="2400" dirty="0">
                <a:solidFill>
                  <a:srgbClr val="00B050"/>
                </a:solidFill>
                <a:sym typeface="Wingdings" panose="05000000000000000000" pitchFamily="2" charset="2"/>
              </a:rPr>
              <a:t></a:t>
            </a:r>
            <a:r>
              <a:rPr lang="en-US" sz="2400" dirty="0">
                <a:sym typeface="Wingdings" panose="05000000000000000000" pitchFamily="2" charset="2"/>
              </a:rPr>
              <a:t> </a:t>
            </a:r>
            <a:r>
              <a:rPr lang="en-US" sz="2400" dirty="0"/>
              <a:t>Programmatically generated</a:t>
            </a:r>
          </a:p>
          <a:p>
            <a:pPr marL="0" indent="0">
              <a:buNone/>
            </a:pPr>
            <a:endParaRPr lang="en-US" sz="2400" dirty="0"/>
          </a:p>
          <a:p>
            <a:pPr marL="0" indent="0">
              <a:buNone/>
            </a:pPr>
            <a:endParaRPr lang="en-US" sz="2400" dirty="0"/>
          </a:p>
          <a:p>
            <a:pPr marL="0" indent="0">
              <a:buNone/>
            </a:pPr>
            <a:r>
              <a:rPr lang="en-US" sz="2400" dirty="0">
                <a:solidFill>
                  <a:srgbClr val="FF0000"/>
                </a:solidFill>
                <a:sym typeface="Wingdings" panose="05000000000000000000" pitchFamily="2" charset="2"/>
              </a:rPr>
              <a:t></a:t>
            </a:r>
            <a:r>
              <a:rPr lang="en-US" sz="2400" dirty="0">
                <a:sym typeface="Wingdings" panose="05000000000000000000" pitchFamily="2" charset="2"/>
              </a:rPr>
              <a:t> </a:t>
            </a:r>
            <a:r>
              <a:rPr lang="en-US" sz="2400" dirty="0"/>
              <a:t>Measure must be updated every time you change the model</a:t>
            </a:r>
          </a:p>
        </p:txBody>
      </p:sp>
    </p:spTree>
    <p:extLst>
      <p:ext uri="{BB962C8B-B14F-4D97-AF65-F5344CB8AC3E}">
        <p14:creationId xmlns:p14="http://schemas.microsoft.com/office/powerpoint/2010/main" val="11007067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5E4F-47EE-49A4-8098-D4D02E8A4EEB}"/>
              </a:ext>
            </a:extLst>
          </p:cNvPr>
          <p:cNvSpPr>
            <a:spLocks noGrp="1"/>
          </p:cNvSpPr>
          <p:nvPr>
            <p:ph type="title"/>
          </p:nvPr>
        </p:nvSpPr>
        <p:spPr/>
        <p:txBody>
          <a:bodyPr/>
          <a:lstStyle/>
          <a:p>
            <a:r>
              <a:rPr lang="en-US" dirty="0"/>
              <a:t>Measure Setup Part 3</a:t>
            </a:r>
          </a:p>
        </p:txBody>
      </p:sp>
      <p:sp>
        <p:nvSpPr>
          <p:cNvPr id="6" name="Text Placeholder 5">
            <a:extLst>
              <a:ext uri="{FF2B5EF4-FFF2-40B4-BE49-F238E27FC236}">
                <a16:creationId xmlns:a16="http://schemas.microsoft.com/office/drawing/2014/main" id="{7A74DE04-9AFF-4657-8809-0B9648B2CEB1}"/>
              </a:ext>
            </a:extLst>
          </p:cNvPr>
          <p:cNvSpPr>
            <a:spLocks noGrp="1"/>
          </p:cNvSpPr>
          <p:nvPr>
            <p:ph type="body" sz="quarter" idx="10"/>
          </p:nvPr>
        </p:nvSpPr>
        <p:spPr>
          <a:xfrm>
            <a:off x="588263" y="1509970"/>
            <a:ext cx="5696712" cy="1932837"/>
          </a:xfrm>
        </p:spPr>
        <p:txBody>
          <a:bodyPr/>
          <a:lstStyle/>
          <a:p>
            <a:pPr marL="0" indent="0">
              <a:buNone/>
            </a:pPr>
            <a:r>
              <a:rPr lang="en-US" dirty="0"/>
              <a:t>Report Page Tracking</a:t>
            </a:r>
          </a:p>
          <a:p>
            <a:pPr marL="0" indent="0">
              <a:buNone/>
            </a:pPr>
            <a:endParaRPr lang="en-US" dirty="0"/>
          </a:p>
          <a:p>
            <a:pPr marL="0" indent="0">
              <a:buNone/>
            </a:pPr>
            <a:r>
              <a:rPr lang="en-US" sz="2000" dirty="0"/>
              <a:t>Add a table to your data model that contains a list of the report pages and/or bookmarks you want to track.</a:t>
            </a:r>
          </a:p>
        </p:txBody>
      </p:sp>
      <p:pic>
        <p:nvPicPr>
          <p:cNvPr id="12" name="Picture Placeholder 11">
            <a:extLst>
              <a:ext uri="{FF2B5EF4-FFF2-40B4-BE49-F238E27FC236}">
                <a16:creationId xmlns:a16="http://schemas.microsoft.com/office/drawing/2014/main" id="{31554996-8D2A-4880-9D27-4D87E6F23305}"/>
              </a:ext>
            </a:extLst>
          </p:cNvPr>
          <p:cNvPicPr>
            <a:picLocks noGrp="1" noChangeAspect="1"/>
          </p:cNvPicPr>
          <p:nvPr>
            <p:ph type="pic" sz="quarter" idx="13"/>
          </p:nvPr>
        </p:nvPicPr>
        <p:blipFill rotWithShape="1">
          <a:blip r:embed="rId2"/>
          <a:srcRect/>
          <a:stretch/>
        </p:blipFill>
        <p:spPr>
          <a:xfrm>
            <a:off x="6858000" y="1305669"/>
            <a:ext cx="5334000" cy="4246661"/>
          </a:xfrm>
          <a:ln>
            <a:solidFill>
              <a:schemeClr val="bg2"/>
            </a:solidFill>
          </a:ln>
        </p:spPr>
      </p:pic>
    </p:spTree>
    <p:extLst>
      <p:ext uri="{BB962C8B-B14F-4D97-AF65-F5344CB8AC3E}">
        <p14:creationId xmlns:p14="http://schemas.microsoft.com/office/powerpoint/2010/main" val="2638666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80F2-C6BE-44E9-A60A-3B6772234DD0}"/>
              </a:ext>
            </a:extLst>
          </p:cNvPr>
          <p:cNvSpPr>
            <a:spLocks noGrp="1"/>
          </p:cNvSpPr>
          <p:nvPr>
            <p:ph type="title"/>
          </p:nvPr>
        </p:nvSpPr>
        <p:spPr/>
        <p:txBody>
          <a:bodyPr/>
          <a:lstStyle/>
          <a:p>
            <a:r>
              <a:rPr lang="en-US" dirty="0"/>
              <a:t>Power BI Visual Setup</a:t>
            </a:r>
          </a:p>
        </p:txBody>
      </p:sp>
      <p:sp>
        <p:nvSpPr>
          <p:cNvPr id="3" name="Text Placeholder 2">
            <a:extLst>
              <a:ext uri="{FF2B5EF4-FFF2-40B4-BE49-F238E27FC236}">
                <a16:creationId xmlns:a16="http://schemas.microsoft.com/office/drawing/2014/main" id="{5BEE4F28-9BA6-4208-BD8C-B68E9A4C93A3}"/>
              </a:ext>
            </a:extLst>
          </p:cNvPr>
          <p:cNvSpPr>
            <a:spLocks noGrp="1"/>
          </p:cNvSpPr>
          <p:nvPr>
            <p:ph type="body" sz="quarter" idx="10"/>
          </p:nvPr>
        </p:nvSpPr>
        <p:spPr/>
        <p:txBody>
          <a:bodyPr/>
          <a:lstStyle/>
          <a:p>
            <a:r>
              <a:rPr lang="en-US" dirty="0"/>
              <a:t>Label Measure as </a:t>
            </a:r>
            <a:r>
              <a:rPr lang="en-US" b="1" dirty="0"/>
              <a:t>Image URL</a:t>
            </a:r>
            <a:endParaRPr lang="en-US" dirty="0"/>
          </a:p>
        </p:txBody>
      </p:sp>
      <p:sp>
        <p:nvSpPr>
          <p:cNvPr id="11" name="Text Placeholder 10">
            <a:extLst>
              <a:ext uri="{FF2B5EF4-FFF2-40B4-BE49-F238E27FC236}">
                <a16:creationId xmlns:a16="http://schemas.microsoft.com/office/drawing/2014/main" id="{61CE9541-1957-4E94-AD33-0535392BEF43}"/>
              </a:ext>
            </a:extLst>
          </p:cNvPr>
          <p:cNvSpPr>
            <a:spLocks noGrp="1"/>
          </p:cNvSpPr>
          <p:nvPr>
            <p:ph type="body" sz="quarter" idx="16"/>
          </p:nvPr>
        </p:nvSpPr>
        <p:spPr/>
        <p:txBody>
          <a:bodyPr/>
          <a:lstStyle/>
          <a:p>
            <a:r>
              <a:rPr lang="en-US" dirty="0"/>
              <a:t>Add Measure to a </a:t>
            </a:r>
            <a:br>
              <a:rPr lang="en-US" dirty="0"/>
            </a:br>
            <a:r>
              <a:rPr lang="en-US" b="1" dirty="0"/>
              <a:t>Table Visual</a:t>
            </a:r>
            <a:endParaRPr lang="en-US" dirty="0"/>
          </a:p>
        </p:txBody>
      </p:sp>
      <p:pic>
        <p:nvPicPr>
          <p:cNvPr id="25" name="Picture Placeholder 24">
            <a:extLst>
              <a:ext uri="{FF2B5EF4-FFF2-40B4-BE49-F238E27FC236}">
                <a16:creationId xmlns:a16="http://schemas.microsoft.com/office/drawing/2014/main" id="{4580FC33-BE7C-4395-B38E-E39449DD1162}"/>
              </a:ext>
            </a:extLst>
          </p:cNvPr>
          <p:cNvPicPr>
            <a:picLocks noGrp="1" noChangeAspect="1"/>
          </p:cNvPicPr>
          <p:nvPr>
            <p:ph type="pic" sz="quarter" idx="13"/>
          </p:nvPr>
        </p:nvPicPr>
        <p:blipFill rotWithShape="1">
          <a:blip r:embed="rId2"/>
          <a:srcRect l="3449" r="3449"/>
          <a:stretch/>
        </p:blipFill>
        <p:spPr>
          <a:ln>
            <a:solidFill>
              <a:srgbClr val="FFB900"/>
            </a:solidFill>
          </a:ln>
        </p:spPr>
      </p:pic>
      <p:sp>
        <p:nvSpPr>
          <p:cNvPr id="12" name="Text Placeholder 11">
            <a:extLst>
              <a:ext uri="{FF2B5EF4-FFF2-40B4-BE49-F238E27FC236}">
                <a16:creationId xmlns:a16="http://schemas.microsoft.com/office/drawing/2014/main" id="{00F16AB1-840F-4F6D-8635-ACD59B5DA005}"/>
              </a:ext>
            </a:extLst>
          </p:cNvPr>
          <p:cNvSpPr>
            <a:spLocks noGrp="1"/>
          </p:cNvSpPr>
          <p:nvPr>
            <p:ph type="body" sz="quarter" idx="17"/>
          </p:nvPr>
        </p:nvSpPr>
        <p:spPr/>
        <p:txBody>
          <a:bodyPr/>
          <a:lstStyle/>
          <a:p>
            <a:r>
              <a:rPr lang="en-US" b="1" dirty="0"/>
              <a:t>Filter</a:t>
            </a:r>
            <a:r>
              <a:rPr lang="en-US" dirty="0"/>
              <a:t> visual to Report State</a:t>
            </a:r>
          </a:p>
        </p:txBody>
      </p:sp>
      <p:pic>
        <p:nvPicPr>
          <p:cNvPr id="29" name="Picture Placeholder 28">
            <a:extLst>
              <a:ext uri="{FF2B5EF4-FFF2-40B4-BE49-F238E27FC236}">
                <a16:creationId xmlns:a16="http://schemas.microsoft.com/office/drawing/2014/main" id="{6F6DB0F8-48E7-43F2-9F55-C23D59585204}"/>
              </a:ext>
            </a:extLst>
          </p:cNvPr>
          <p:cNvPicPr>
            <a:picLocks noGrp="1" noChangeAspect="1"/>
          </p:cNvPicPr>
          <p:nvPr>
            <p:ph type="pic" sz="quarter" idx="15"/>
          </p:nvPr>
        </p:nvPicPr>
        <p:blipFill rotWithShape="1">
          <a:blip r:embed="rId3"/>
          <a:srcRect l="-288" t="47" r="288" b="19863"/>
          <a:stretch/>
        </p:blipFill>
        <p:spPr>
          <a:xfrm>
            <a:off x="6247140" y="1436688"/>
            <a:ext cx="2535651" cy="1828800"/>
          </a:xfrm>
          <a:ln>
            <a:solidFill>
              <a:srgbClr val="FFB900"/>
            </a:solidFill>
          </a:ln>
        </p:spPr>
      </p:pic>
      <p:sp>
        <p:nvSpPr>
          <p:cNvPr id="13" name="Text Placeholder 12">
            <a:extLst>
              <a:ext uri="{FF2B5EF4-FFF2-40B4-BE49-F238E27FC236}">
                <a16:creationId xmlns:a16="http://schemas.microsoft.com/office/drawing/2014/main" id="{1A8FE183-5AB3-4091-993C-E307769B7AB4}"/>
              </a:ext>
            </a:extLst>
          </p:cNvPr>
          <p:cNvSpPr>
            <a:spLocks noGrp="1"/>
          </p:cNvSpPr>
          <p:nvPr>
            <p:ph type="body" sz="quarter" idx="18"/>
          </p:nvPr>
        </p:nvSpPr>
        <p:spPr/>
        <p:txBody>
          <a:bodyPr/>
          <a:lstStyle/>
          <a:p>
            <a:r>
              <a:rPr lang="en-US" b="1" dirty="0"/>
              <a:t>Hide</a:t>
            </a:r>
            <a:r>
              <a:rPr lang="en-US" dirty="0"/>
              <a:t> visual in corner</a:t>
            </a:r>
          </a:p>
        </p:txBody>
      </p:sp>
      <p:pic>
        <p:nvPicPr>
          <p:cNvPr id="35" name="Picture Placeholder 34" descr="A screenshot of a cell phone&#10;&#10;Description automatically generated">
            <a:extLst>
              <a:ext uri="{FF2B5EF4-FFF2-40B4-BE49-F238E27FC236}">
                <a16:creationId xmlns:a16="http://schemas.microsoft.com/office/drawing/2014/main" id="{5E4AA63A-6114-41F7-9CB4-61AA3D8EB008}"/>
              </a:ext>
            </a:extLst>
          </p:cNvPr>
          <p:cNvPicPr>
            <a:picLocks noGrp="1" noChangeAspect="1"/>
          </p:cNvPicPr>
          <p:nvPr>
            <p:ph type="pic" sz="quarter" idx="14"/>
          </p:nvPr>
        </p:nvPicPr>
        <p:blipFill rotWithShape="1">
          <a:blip r:embed="rId4"/>
          <a:srcRect t="18692" b="766"/>
          <a:stretch/>
        </p:blipFill>
        <p:spPr>
          <a:xfrm>
            <a:off x="9069387" y="1435608"/>
            <a:ext cx="2535651" cy="1828800"/>
          </a:xfrm>
          <a:prstGeom prst="rect">
            <a:avLst/>
          </a:prstGeom>
          <a:ln>
            <a:solidFill>
              <a:srgbClr val="FFB900"/>
            </a:solidFill>
          </a:ln>
        </p:spPr>
      </p:pic>
      <p:sp>
        <p:nvSpPr>
          <p:cNvPr id="6" name="Text Placeholder 5">
            <a:extLst>
              <a:ext uri="{FF2B5EF4-FFF2-40B4-BE49-F238E27FC236}">
                <a16:creationId xmlns:a16="http://schemas.microsoft.com/office/drawing/2014/main" id="{3B83B66E-68D8-4A69-B2A7-5246E01BAF83}"/>
              </a:ext>
            </a:extLst>
          </p:cNvPr>
          <p:cNvSpPr>
            <a:spLocks noGrp="1"/>
          </p:cNvSpPr>
          <p:nvPr>
            <p:ph type="body" sz="quarter" idx="11"/>
          </p:nvPr>
        </p:nvSpPr>
        <p:spPr/>
        <p:txBody>
          <a:bodyPr/>
          <a:lstStyle/>
          <a:p>
            <a:endParaRPr lang="en-US" dirty="0"/>
          </a:p>
        </p:txBody>
      </p:sp>
      <p:pic>
        <p:nvPicPr>
          <p:cNvPr id="23" name="Picture Placeholder 22">
            <a:extLst>
              <a:ext uri="{FF2B5EF4-FFF2-40B4-BE49-F238E27FC236}">
                <a16:creationId xmlns:a16="http://schemas.microsoft.com/office/drawing/2014/main" id="{482F7BE4-25A4-49AF-BEFE-D85540BACB32}"/>
              </a:ext>
            </a:extLst>
          </p:cNvPr>
          <p:cNvPicPr>
            <a:picLocks noGrp="1" noChangeAspect="1"/>
          </p:cNvPicPr>
          <p:nvPr>
            <p:ph type="pic" sz="quarter" idx="12"/>
          </p:nvPr>
        </p:nvPicPr>
        <p:blipFill rotWithShape="1">
          <a:blip r:embed="rId5"/>
          <a:srcRect t="13122" b="37830"/>
          <a:stretch/>
        </p:blipFill>
        <p:spPr>
          <a:xfrm>
            <a:off x="586962" y="1435608"/>
            <a:ext cx="2535651" cy="1216152"/>
          </a:xfrm>
          <a:ln>
            <a:solidFill>
              <a:srgbClr val="FFB900"/>
            </a:solidFill>
          </a:ln>
        </p:spPr>
      </p:pic>
    </p:spTree>
    <p:extLst>
      <p:ext uri="{BB962C8B-B14F-4D97-AF65-F5344CB8AC3E}">
        <p14:creationId xmlns:p14="http://schemas.microsoft.com/office/powerpoint/2010/main" val="768555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ORANGE TEMPLATE">
  <a:themeElements>
    <a:clrScheme name="MSA-2">
      <a:dk1>
        <a:srgbClr val="000000"/>
      </a:dk1>
      <a:lt1>
        <a:srgbClr val="FFFFFF"/>
      </a:lt1>
      <a:dk2>
        <a:srgbClr val="243A5E"/>
      </a:dk2>
      <a:lt2>
        <a:srgbClr val="E6E6E6"/>
      </a:lt2>
      <a:accent1>
        <a:srgbClr val="0078D4"/>
      </a:accent1>
      <a:accent2>
        <a:srgbClr val="50E6FF"/>
      </a:accent2>
      <a:accent3>
        <a:srgbClr val="6B2929"/>
      </a:accent3>
      <a:accent4>
        <a:srgbClr val="D83B01"/>
      </a:accent4>
      <a:accent5>
        <a:srgbClr val="FF9349"/>
      </a:accent5>
      <a:accent6>
        <a:srgbClr val="F2F2F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82849C5-0E1D-4082-A050-25AB6F4142AC}" vid="{4453F96F-CFD1-4465-81D7-9E53F90D33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eb70ddf-07bd-4e9d-80a2-b35267e8d48f" xsi:nil="true"/>
    <_STS_x0020_Hashtags xmlns="9eb70ddf-07bd-4e9d-80a2-b35267e8d48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AD949FC9C2E644B5F82042F636E223" ma:contentTypeVersion="19" ma:contentTypeDescription="Create a new document." ma:contentTypeScope="" ma:versionID="75cbb2647712989beb9cbe5fc24b05ad">
  <xsd:schema xmlns:xsd="http://www.w3.org/2001/XMLSchema" xmlns:xs="http://www.w3.org/2001/XMLSchema" xmlns:p="http://schemas.microsoft.com/office/2006/metadata/properties" xmlns:ns1="http://schemas.microsoft.com/sharepoint/v3" xmlns:ns3="9eb70ddf-07bd-4e9d-80a2-b35267e8d48f" xmlns:ns4="db6fc1e3-20ae-4fd1-8eab-742ce13fe5db" targetNamespace="http://schemas.microsoft.com/office/2006/metadata/properties" ma:root="true" ma:fieldsID="2c524125cce5d6c49d6101a95efd3535" ns1:_="" ns3:_="" ns4:_="">
    <xsd:import namespace="http://schemas.microsoft.com/sharepoint/v3"/>
    <xsd:import namespace="9eb70ddf-07bd-4e9d-80a2-b35267e8d48f"/>
    <xsd:import namespace="db6fc1e3-20ae-4fd1-8eab-742ce13fe5d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4:LastSharedByUser" minOccurs="0"/>
                <xsd:element ref="ns4:LastSharedByTime" minOccurs="0"/>
                <xsd:element ref="ns3:_STS_x0020_Hashtags" minOccurs="0"/>
                <xsd:element ref="ns4:_STS_x0020_AppliedHashtags" minOccurs="0"/>
                <xsd:element ref="ns3:MediaServiceAutoTags" minOccurs="0"/>
                <xsd:element ref="ns3:MediaServiceOCR" minOccurs="0"/>
                <xsd:element ref="ns1:_ip_UnifiedCompliancePolicyProperties" minOccurs="0"/>
                <xsd:element ref="ns1:_ip_UnifiedCompliancePolicyUIAction" minOccurs="0"/>
                <xsd:element ref="ns3:MediaServiceEventHashCode" minOccurs="0"/>
                <xsd:element ref="ns3:MediaServiceGenerationTime" minOccurs="0"/>
                <xsd:element ref="ns3:MediaServiceAutoKeyPoints" minOccurs="0"/>
                <xsd:element ref="ns3:MediaServiceKeyPoint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b70ddf-07bd-4e9d-80a2-b35267e8d48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_STS_x0020_Hashtags" ma:index="15" nillable="true" ma:displayName="Hashtags" ma:description="" ma:list="{cf352ee1-d6c2-4808-ac6f-16c7e64973bd}"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6fc1e3-20ae-4fd1-8eab-742ce13fe5d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element name="_STS_x0020_AppliedHashtags" ma:index="16" nillable="true" ma:displayName="Applied Hashtags" ma:description="" ma:internalName="_STS_x0020_AppliedHashtags" ma:readOnly="true" ma:showField="Titl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eb70ddf-07bd-4e9d-80a2-b35267e8d48f"/>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0B09F80-80BE-4B87-9B58-E8665E2CD4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eb70ddf-07bd-4e9d-80a2-b35267e8d48f"/>
    <ds:schemaRef ds:uri="db6fc1e3-20ae-4fd1-8eab-742ce13fe5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1250</TotalTime>
  <Words>864</Words>
  <Application>Microsoft Office PowerPoint</Application>
  <PresentationFormat>Widescreen</PresentationFormat>
  <Paragraphs>130</Paragraphs>
  <Slides>16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Graphik Meetup</vt:lpstr>
      <vt:lpstr>Segoe UI</vt:lpstr>
      <vt:lpstr>Segoe UI Light</vt:lpstr>
      <vt:lpstr>Segoe UI Semibold</vt:lpstr>
      <vt:lpstr>Segoe UI Semilight</vt:lpstr>
      <vt:lpstr>Wingdings</vt:lpstr>
      <vt:lpstr>BLUE+ORANGE TEMPLATE</vt:lpstr>
      <vt:lpstr>A practical implementation of Pixel based tracking in Power BI</vt:lpstr>
      <vt:lpstr>Contents</vt:lpstr>
      <vt:lpstr>Overview</vt:lpstr>
      <vt:lpstr>Diagram</vt:lpstr>
      <vt:lpstr>Flow Setup</vt:lpstr>
      <vt:lpstr>Measure Setup</vt:lpstr>
      <vt:lpstr>Measure Setup Part 2</vt:lpstr>
      <vt:lpstr>Measure Setup Part 3</vt:lpstr>
      <vt:lpstr>Power BI Visual Setup</vt:lpstr>
      <vt:lpstr>Demo</vt:lpstr>
      <vt:lpstr>Organizational Implementation</vt:lpstr>
      <vt:lpstr>Modify for Live Connect Users</vt:lpstr>
      <vt:lpstr>Things to look out for</vt:lpstr>
      <vt:lpstr>Security Considerations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practical implementation of Pixel based tracking in Power BI</dc:title>
  <dc:creator>Alex Dupler</dc:creator>
  <cp:lastModifiedBy>Alex Dupler</cp:lastModifiedBy>
  <cp:revision>2</cp:revision>
  <dcterms:created xsi:type="dcterms:W3CDTF">2020-05-06T08:13:02Z</dcterms:created>
  <dcterms:modified xsi:type="dcterms:W3CDTF">2020-05-14T02:16:09Z</dcterms:modified>
</cp:coreProperties>
</file>